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1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ерсональный сайт - MUNI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8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276872"/>
            <a:ext cx="5238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i="1" dirty="0" smtClean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День рождения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i="1" dirty="0" smtClean="0">
                <a:solidFill>
                  <a:srgbClr val="00206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Деда Мороза</a:t>
            </a:r>
            <a:endParaRPr lang="ru-RU" sz="6600" i="1" dirty="0" smtClean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Прошло время, родился нынешний Дед Мороз. 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652" name="Picture 4" descr="Архив материалов - МАДОУ &quot;Детский сад 418&quot; г.Пер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5"/>
            <a:ext cx="6336704" cy="506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872716"/>
            <a:ext cx="3394720" cy="4968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200" i="1" dirty="0" smtClean="0">
                <a:solidFill>
                  <a:schemeClr val="accent1"/>
                </a:solidFill>
              </a:rPr>
              <a:t>Маленький Дед Мороз очень подружился с лесными зверушками, снеговиками </a:t>
            </a:r>
            <a:r>
              <a:rPr lang="ru-RU" sz="3200" i="1" dirty="0" smtClean="0">
                <a:solidFill>
                  <a:schemeClr val="accent1"/>
                </a:solidFill>
              </a:rPr>
              <a:t>Малышня </a:t>
            </a:r>
            <a:r>
              <a:rPr lang="ru-RU" sz="3200" i="1" dirty="0" smtClean="0">
                <a:solidFill>
                  <a:schemeClr val="accent1"/>
                </a:solidFill>
              </a:rPr>
              <a:t>дружно играла, танцевала, веселилась.</a:t>
            </a:r>
            <a:endParaRPr lang="ru-RU" sz="3200" i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А белая зима.... На диет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888" y="267705"/>
            <a:ext cx="4366192" cy="6178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404664"/>
            <a:ext cx="3960440" cy="61206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i="1" dirty="0" smtClean="0">
                <a:solidFill>
                  <a:srgbClr val="0070C0"/>
                </a:solidFill>
              </a:rPr>
              <a:t>И когда настала пора сменить отца на тяжёлом морозном поприще, юный Дед Мороз решил: «Я сделаю все, чтобы доставлять детишкам радость. Я каждый год буду дарить им подарки, выполнять все их пожелания. Тогда малыши вырастут умными и добрыми». Купил наш Дед Мороз огромный мешок, в который стал складывать многочисленные подарки. А в новогоднюю ночь он тайком пробирался в дома, где жили маленькие ребятишки, и прятал подарки под ёлку.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2770" name="Picture 2" descr="Плейкаст &quot;ВЫБИРАЕМ САМОГО КЛАССНОГО ДЕДА МОРОЗА.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4248472" cy="6069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Дед Мороз со Снегурочкой приходят </a:t>
            </a:r>
            <a:r>
              <a:rPr lang="ru-RU" sz="3200" i="1" dirty="0" smtClean="0">
                <a:solidFill>
                  <a:srgbClr val="0070C0"/>
                </a:solidFill>
              </a:rPr>
              <a:t>к нам под новый год. </a:t>
            </a:r>
            <a:r>
              <a:rPr lang="ru-RU" sz="3200" i="1" dirty="0" smtClean="0">
                <a:solidFill>
                  <a:srgbClr val="0070C0"/>
                </a:solidFill>
              </a:rPr>
              <a:t>Дети с нетерпением ждут дорогого волшебника.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33794" name="Picture 2" descr="Работа в Киеве &quot; Город Киев: актуальные киевские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336704" cy="497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i="1" dirty="0" smtClean="0">
                <a:solidFill>
                  <a:srgbClr val="0070C0"/>
                </a:solidFill>
              </a:rPr>
              <a:t>По мановению жезла Деда Мороза зажигаются огни на новогодней елке. </a:t>
            </a:r>
            <a:br>
              <a:rPr lang="ru-RU" sz="3600" i="1" dirty="0" smtClean="0">
                <a:solidFill>
                  <a:srgbClr val="0070C0"/>
                </a:solidFill>
              </a:rPr>
            </a:br>
            <a:endParaRPr lang="ru-RU" sz="3600" i="1" dirty="0">
              <a:solidFill>
                <a:srgbClr val="0070C0"/>
              </a:solidFill>
            </a:endParaRPr>
          </a:p>
        </p:txBody>
      </p:sp>
      <p:pic>
        <p:nvPicPr>
          <p:cNvPr id="34818" name="Picture 2" descr="Анимация новогодней ёлочки в Фотошопе - Уроки Фотошоп - Phot…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464496" cy="558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В декабре 1998 года из Лапландии Дед Мороз перебрался в Великий Устюг, ставший отныне его вотчиной.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35842" name="Picture 2" descr="Великий Устюг Великоустюгский район Вологда и Вологодская обла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480720" cy="5042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i="1" dirty="0" smtClean="0">
                <a:solidFill>
                  <a:srgbClr val="0070C0"/>
                </a:solidFill>
              </a:rPr>
              <a:t>18 ноября Дед Мороз и Снегурочка встречают огромное количество гостей, которые съезжаются на празднество со всего света.</a:t>
            </a:r>
            <a:endParaRPr lang="ru-RU" sz="3100" dirty="0"/>
          </a:p>
        </p:txBody>
      </p:sp>
      <p:pic>
        <p:nvPicPr>
          <p:cNvPr id="3" name="Picture 2" descr="Волшебная мельница и 97 желаний: в гостях у Деда Мороза в Бе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272808" cy="4839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78098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 smtClean="0">
                <a:solidFill>
                  <a:srgbClr val="0070C0"/>
                </a:solidFill>
              </a:rPr>
              <a:t>Из Украины приезжает Святой Николай.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37890" name="Picture 2" descr="Дед мороз - святой Никол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4752528" cy="5591209"/>
          </a:xfrm>
          <a:prstGeom prst="rect">
            <a:avLst/>
          </a:prstGeom>
          <a:noFill/>
        </p:spPr>
      </p:pic>
      <p:pic>
        <p:nvPicPr>
          <p:cNvPr id="37892" name="Picture 4" descr="Изображение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00" y="0"/>
            <a:ext cx="2476500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ru-RU" sz="3200" i="1" dirty="0" smtClean="0">
                <a:solidFill>
                  <a:srgbClr val="0070C0"/>
                </a:solidFill>
              </a:rPr>
              <a:t>      Из Германии – </a:t>
            </a:r>
            <a:r>
              <a:rPr lang="ru-RU" sz="3200" i="1" dirty="0" err="1" smtClean="0">
                <a:solidFill>
                  <a:srgbClr val="0070C0"/>
                </a:solidFill>
              </a:rPr>
              <a:t>Вайнахтсман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39938" name="Picture 2" descr="Изображение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0"/>
            <a:ext cx="2476500" cy="3000375"/>
          </a:xfrm>
          <a:prstGeom prst="rect">
            <a:avLst/>
          </a:prstGeom>
          <a:noFill/>
        </p:spPr>
      </p:pic>
      <p:pic>
        <p:nvPicPr>
          <p:cNvPr id="39940" name="Picture 4" descr="&quot;Дед Мороз&quot; и новогодние /рождественские тради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052736"/>
            <a:ext cx="3312368" cy="5576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7809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700" i="1" dirty="0" smtClean="0">
                <a:solidFill>
                  <a:srgbClr val="0070C0"/>
                </a:solidFill>
              </a:rPr>
              <a:t>Из Гатчины – Всемирный казачий Дед Мороз</a:t>
            </a:r>
            <a:endParaRPr lang="ru-RU" sz="2700" i="1" dirty="0">
              <a:solidFill>
                <a:srgbClr val="0070C0"/>
              </a:solidFill>
            </a:endParaRPr>
          </a:p>
        </p:txBody>
      </p:sp>
      <p:pic>
        <p:nvPicPr>
          <p:cNvPr id="39938" name="Picture 2" descr="Изображение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5296" y="45720"/>
            <a:ext cx="2476500" cy="3000375"/>
          </a:xfrm>
          <a:prstGeom prst="rect">
            <a:avLst/>
          </a:prstGeom>
          <a:noFill/>
        </p:spPr>
      </p:pic>
      <p:pic>
        <p:nvPicPr>
          <p:cNvPr id="40964" name="Picture 4" descr="Материалы за Декабрь 2012 года &quot; banana.by - Самые желтые но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980728"/>
            <a:ext cx="38004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Дед Мороз отмечает свой день рождения</a:t>
            </a:r>
            <a:b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 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ноября.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Picture 2" descr="Психологический форум :: Просмотр темы - С Днём рождения!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488832" cy="543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7809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Из Минска прибывает </a:t>
            </a:r>
            <a:br>
              <a:rPr lang="ru-RU" sz="3200" i="1" dirty="0" smtClean="0">
                <a:solidFill>
                  <a:srgbClr val="0070C0"/>
                </a:solidFill>
              </a:rPr>
            </a:br>
            <a:r>
              <a:rPr lang="ru-RU" sz="3200" i="1" dirty="0" smtClean="0">
                <a:solidFill>
                  <a:srgbClr val="0070C0"/>
                </a:solidFill>
              </a:rPr>
              <a:t>Дед Мороз Белорусский.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39938" name="Picture 2" descr="Изображение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0"/>
            <a:ext cx="2476500" cy="3000375"/>
          </a:xfrm>
          <a:prstGeom prst="rect">
            <a:avLst/>
          </a:prstGeom>
          <a:noFill/>
        </p:spPr>
      </p:pic>
      <p:pic>
        <p:nvPicPr>
          <p:cNvPr id="41986" name="Picture 2" descr="Как зовут белорусского Деда Мороза n1.b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6408712" cy="4982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В День рождения Деда Мороза в Великом Устюге зажигаются огни на первой российской новогодней ёлке. 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43010" name="Picture 2" descr="Новый 2012 г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возраст 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зимнего волшебника — доподлинно неизвестно, но точно, что более 2000 лет. 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506" name="Picture 2" descr="Сегодня день рождения Деда Моро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76806"/>
            <a:ext cx="7416824" cy="494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прадеды 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современного Деда 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Мороза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Picture 2" descr="бог Правда-TV - Part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872312" cy="501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Дух холода Трескун.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172272" cy="54726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Занимался он делами жуткими: насылал на землю стужу, губил посевы, морозил людей и животных. Люди пытались откупиться от злого духа заговорами да подарками, приносили ему кашу, кисель, уговаривали пощадить посевы и скот. Трескун оставался непреклонен. </a:t>
            </a:r>
          </a:p>
          <a:p>
            <a:endParaRPr lang="ru-RU" dirty="0"/>
          </a:p>
        </p:txBody>
      </p:sp>
      <p:pic>
        <p:nvPicPr>
          <p:cNvPr id="6" name="Picture 3" descr="Дед Мороз. Мифологические корни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4026529" cy="507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Дух холода Карачун.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24428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Карачун обитал под землей. Он превращал в лёд воду в колодцах, родниках, замораживал реки. А людям вообще не советовали с ним встречаться, плачевны были последствия таких встреч. Да что долго рассказывать, его лицо говорит само за себя.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MAYBE.RU: МейБлог - &quot;Дед Мороз и Снегурочка. Мифологические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45" y="908720"/>
            <a:ext cx="4340355" cy="556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Дух холода Зимник.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24428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Зимник же был сутулым старичком низенького роста, с длинной белой бородой. В руке держал он железную булаву. К чему та булава прикасалась, то в лед превращалось, гласили народные предания.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 descr="Сегодня день рождения Деда Моро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73510"/>
            <a:ext cx="3240360" cy="533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Мороз - воевода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176464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Постепенно духи холода из древних поверий стали плавно перетекать в народное творчество: появился в сказаниях Мороз-воевода, дед нашего героя. Предания гласят, что был он чуть добрее своих лютых предков.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602" name="Picture 2" descr="ded-moro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3816424" cy="5713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Мороз Иванович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052736"/>
            <a:ext cx="3754760" cy="50734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Вскоре вышла в свет литературная обработка Одоевского, объединившая мифы и сказания. В ней перед нами впервые предстаёт уже несколько подобревший (в сравнении с предками) старик Мороз Иванович. 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26" name="Picture 2" descr="Мороз Иванович 1981 смотреть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4248472" cy="561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448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Дед Мороз отмечает свой день рождения 18 ноября. </vt:lpstr>
      <vt:lpstr>возраст зимнего волшебника — доподлинно неизвестно, но точно, что более 2000 лет. </vt:lpstr>
      <vt:lpstr> прадеды современного Деда Мороза</vt:lpstr>
      <vt:lpstr>Дух холода Трескун.</vt:lpstr>
      <vt:lpstr>Дух холода Карачун.</vt:lpstr>
      <vt:lpstr>Дух холода Зимник.</vt:lpstr>
      <vt:lpstr>Мороз - воевода</vt:lpstr>
      <vt:lpstr>Мороз Иванович</vt:lpstr>
      <vt:lpstr>Прошло время, родился нынешний Дед Мороз. </vt:lpstr>
      <vt:lpstr>Презентация PowerPoint</vt:lpstr>
      <vt:lpstr>Презентация PowerPoint</vt:lpstr>
      <vt:lpstr>Дед Мороз со Снегурочкой приходят к нам под новый год. Дети с нетерпением ждут дорогого волшебника.</vt:lpstr>
      <vt:lpstr>  По мановению жезла Деда Мороза зажигаются огни на новогодней елке.  </vt:lpstr>
      <vt:lpstr>В декабре 1998 года из Лапландии Дед Мороз перебрался в Великий Устюг, ставший отныне его вотчиной.</vt:lpstr>
      <vt:lpstr> 18 ноября Дед Мороз и Снегурочка встречают огромное количество гостей, которые съезжаются на празднество со всего света.</vt:lpstr>
      <vt:lpstr>Из Украины приезжает Святой Николай.</vt:lpstr>
      <vt:lpstr>      Из Германии – Вайнахтсман</vt:lpstr>
      <vt:lpstr> Из Гатчины – Всемирный казачий Дед Мороз</vt:lpstr>
      <vt:lpstr>Из Минска прибывает  Дед Мороз Белорусский.</vt:lpstr>
      <vt:lpstr>В День рождения Деда Мороза в Великом Устюге зажигаются огни на первой российской новогодней ёлке.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ммвм</dc:creator>
  <cp:lastModifiedBy>Пользователь Windows</cp:lastModifiedBy>
  <cp:revision>25</cp:revision>
  <dcterms:created xsi:type="dcterms:W3CDTF">2014-11-07T11:58:41Z</dcterms:created>
  <dcterms:modified xsi:type="dcterms:W3CDTF">2020-11-30T16:20:29Z</dcterms:modified>
</cp:coreProperties>
</file>