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0" r:id="rId5"/>
    <p:sldId id="264" r:id="rId6"/>
    <p:sldId id="257" r:id="rId7"/>
    <p:sldId id="266" r:id="rId8"/>
    <p:sldId id="267" r:id="rId9"/>
    <p:sldId id="271" r:id="rId10"/>
    <p:sldId id="270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97F-04B5-4FC5-9098-E7A83E01B98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tr-pp.ru/spectacle/mashenka_i_medvedi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uppettheatre.spb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ssorticlub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etskyteatr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dt-bluebird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dolls.ru/" TargetMode="External"/><Relationship Id="rId2" Type="http://schemas.openxmlformats.org/officeDocument/2006/relationships/hyperlink" Target="https://larets.expoforum.ru/ma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mmeni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atr-pp.ru/spectacle/istoriya_o_glupom_myishonk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sherwoodtir.ru/&amp;cc_key=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(суббота)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"Машенька и медведи", спектакль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"Плоды Просвещения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7103" y="4601185"/>
            <a:ext cx="534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://teatr-pp.ru/spectacle/mashenka_i_medvedi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7" y="1704109"/>
            <a:ext cx="6185066" cy="41233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2521" y="2263561"/>
            <a:ext cx="52338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"Машенька и медведи" - кукольный спектакль для детей от 3 до 6 лет, поставленный театром "Тутти" по мотивам известной русской сказки "Маша и три медведя". Продолжительность: 40 минут.</a:t>
            </a:r>
          </a:p>
        </p:txBody>
      </p:sp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946" y="178588"/>
            <a:ext cx="843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февраля (понедельник)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Бармалей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кукольный спектакль для детей от 3 лет в театре "Бродячая Собачка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8680" y="3982511"/>
            <a:ext cx="533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://www.puppettheatre.spb.ru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kidsreview.ru/sites/default/files/styles/card_600_400/public/12/23/2013_-_1330/barmal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1845446"/>
            <a:ext cx="5918630" cy="39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4655" y="2260753"/>
            <a:ext cx="5541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Бармалей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- путешествие-фантазия для детей от 3 лет.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 минут, спектакль идет без антракта.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428918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782" y="178588"/>
            <a:ext cx="843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февраля (суббота)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ежик и медвежонок весну встречали", спектакль для детей от 3 до 10 лет в театре "Ассорти-клуб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946" y="4822423"/>
            <a:ext cx="5507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://assorticlub.ru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2" y="2008908"/>
            <a:ext cx="5902037" cy="3934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6946" y="2219740"/>
            <a:ext cx="5250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ежик и медвежонок весну встречали" - кукольный интерактивный спектакль для детей от 3 до 10 лет и их родителей, созданный по мотивам весенних сказок Сергея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Козлова.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минут.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запись обязательна.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4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655" y="372552"/>
            <a:ext cx="84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февраля (воскресенье)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Повелители природы", научное шоу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543" y="5469740"/>
            <a:ext cx="5777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 tooltip="Перейти на сайт"/>
              </a:rPr>
              <a:t>http</a:t>
            </a:r>
            <a:r>
              <a:rPr lang="en-US" dirty="0">
                <a:hlinkClick r:id="rId2" tooltip="Перейти на сайт"/>
              </a:rPr>
              <a:t>://detskyteatr.ru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0" y="1982906"/>
            <a:ext cx="5978232" cy="3985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65714" y="1719762"/>
            <a:ext cx="57150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Повелители природы" - интерактивное научное шоу для детей от 4 до 8 лет, посвященное различным природным явлениям.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узнают, в чем секрет радуги, как можно заставить ее появиться и почему не нужно бояться грома, создадут вулкан из соды и уксуса, поэкспериментируют с водой и будут носить ее в решете, сами сделают снег и облака и потрогают их, "посадят" торнадо в бутылку и многое другое.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50 минут. Требуется предварительная запись.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4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(суббота)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"Приключения Маши и Вити", мюзикл для всей семьи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 "Синяя Птица" в "Мюзик-Холле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718936"/>
            <a:ext cx="561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 tooltip="Перейти на сайт"/>
              </a:rPr>
              <a:t>http</a:t>
            </a:r>
            <a:r>
              <a:rPr lang="en-US" dirty="0">
                <a:hlinkClick r:id="rId2" tooltip="Перейти на сайт"/>
              </a:rPr>
              <a:t>://mdt-bluebird.ru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1" y="1978838"/>
            <a:ext cx="5189150" cy="3402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63491" y="164089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мюзикл "Приключения Маши и Вити" композитора Геннадия Гладкова - совместный проект Санкт-Петербургского музыкально-драматического театра "Синяя птица" и театра "Мюзик-Холл".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герои с помощью Волшебника отправятся в сказку, чтобы спасти Василису Прекрасную из плена Кощея Бессмертного. В пути они столкнутся с опасностями и встретят коварных, но обаятельных музыкантов рок-группы "Дикие Гитары" - Кота Матвея, Бабу-ягу и Лешего. Помогать ребятам будут герои русских сказок - Старичок-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Печка и Яблонька - и зрители в зале.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1 час. Спектакль для семейного просмотра с детьми от 3 лет.</a:t>
            </a:r>
            <a:endParaRPr lang="ru-RU" sz="20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7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февраля (воскресенье)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"Невский ларец" международная выставка–ярмарка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промыслов в КВЦ 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Экспофорум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8618" y="5636845"/>
            <a:ext cx="5583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 tooltip="Перейти на сайт"/>
              </a:rPr>
              <a:t>https</a:t>
            </a:r>
            <a:r>
              <a:rPr lang="en-US" dirty="0">
                <a:hlinkClick r:id="rId2" tooltip="Перейти на сайт"/>
              </a:rPr>
              <a:t>://larets.expoforum.ru/main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2" y="1897688"/>
            <a:ext cx="6135783" cy="40905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8510" y="2010421"/>
            <a:ext cx="56595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 по 9 февраля 2019 в КВЦ "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Экспофорум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пройдет международная выставка–ярмарка народных художественных промыслов "Невский ларец", которая объединит между собой профессиональную и творческую площадку для участников и гостей.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Посетители выставки смогут приобрести эксклюзивные подарки ручной работы от знаменитых брендов народного искусства. Свои лучшие изделия представят всемирно известные центры народного искусства.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5164" y="311401"/>
            <a:ext cx="84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 (суббота)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"Медвежонок и звездное небо", спектакль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"Ассорти-клубе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2419" y="4430646"/>
            <a:ext cx="536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http://assorticlub.ru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93272"/>
            <a:ext cx="6068291" cy="40455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93873" y="2151024"/>
            <a:ext cx="54171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"Медвежонок и звездное небо" - музыкальный кукольный спектакль о белом медвежонке и его друзьях от детского театра "Ассорти-клуб". Постановка рассчитана на детей от 2 до 7 лет. Продолжительность - 40 минут.</a:t>
            </a:r>
          </a:p>
        </p:txBody>
      </p:sp>
    </p:spTree>
    <p:extLst>
      <p:ext uri="{BB962C8B-B14F-4D97-AF65-F5344CB8AC3E}">
        <p14:creationId xmlns:p14="http://schemas.microsoft.com/office/powerpoint/2010/main" val="140247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февраля (воскресенье)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"Гулливер в стране лилипутов", спектакль для детей от 4 лет в Театре марионеток им. Е.С.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Деммени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945" y="4164457"/>
            <a:ext cx="5320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://www.demmeni.ru/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" y="1604569"/>
            <a:ext cx="5971309" cy="39808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86945" y="2219281"/>
            <a:ext cx="57080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"Гулливер в стране лилипутов" - спектакль по пьесе Елены Данько в трех действиях с прологом и эпилогом для детей от 4 лет и их родителей. Продолжительность - 1 час 30 минут, с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двумы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антрактами.</a:t>
            </a:r>
          </a:p>
        </p:txBody>
      </p:sp>
    </p:spTree>
    <p:extLst>
      <p:ext uri="{BB962C8B-B14F-4D97-AF65-F5344CB8AC3E}">
        <p14:creationId xmlns:p14="http://schemas.microsoft.com/office/powerpoint/2010/main" val="751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178588"/>
            <a:ext cx="11319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февраля (суббота)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"История о глупом мышонке", спектакль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"Плоды Просвещения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5327" y="3912449"/>
            <a:ext cx="5777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://teatr-pp.ru/spectacle/istoriya_o_glupom_myishonke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9" y="1810780"/>
            <a:ext cx="5877791" cy="39185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41472" y="2284511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"История о глупом мышонке" - кукольный спектакль по мотивам произведения С.Я. Маршака для детей от 3 до 8 лет. Продолжительность: 35 минут.</a:t>
            </a:r>
          </a:p>
        </p:txBody>
      </p:sp>
    </p:spTree>
    <p:extLst>
      <p:ext uri="{BB962C8B-B14F-4D97-AF65-F5344CB8AC3E}">
        <p14:creationId xmlns:p14="http://schemas.microsoft.com/office/powerpoint/2010/main" val="37875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946" y="178588"/>
            <a:ext cx="84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(воскресенье)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51849"/>
            <a:ext cx="4738253" cy="45119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7016" y="1279389"/>
            <a:ext cx="65532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защи́тника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Оте́чества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праздник, отмечаемый ежегодно 23 февраля в России, Белоруссии, Таджикистане и Киргизии.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РСФСР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27 января 1922 года, когда Президиум ВЦИК РСФСР опубликовал постановление о четвёртой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годовщине Красной армии,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говорилось: «В соответствии с постановлением IX Всероссийского съезда Советов о Красной армии Президиум ВЦИК обращает внимание исполкомов на наступающую годовщину создания Красной армии (23 февраля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1922 года эта дата традиционно отмечалась как «День Красной армии», с 1946 года 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«День Советской армии», с 1949 по 1992 годы 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«День Советской армии и Военно-морского флота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 1993 года – День защитника Отечества.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946" y="178588"/>
            <a:ext cx="8437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(воскресенье)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8" y="806877"/>
            <a:ext cx="3726757" cy="22139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922" y="3297382"/>
            <a:ext cx="315889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петербуржцы и гости города смогут попасть в Военно-исторический музей, не покупая билет. 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музей будет открыт с 11:00 до 18:00, но билет нужно купить за час до закрытия. 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посетить только экспозиции, организация экскурсий остаётся платной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https://www.artillery-museum.ru/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9824" y="3263022"/>
            <a:ext cx="331257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Шервуд – это уникальный клуб семейного отдыха, ведь стрельба из луков и арбалетов интересна как детям, так и взрослым вне зависимости от пола. 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клубе, для вас, имеются различные луки (традиционные, классические), арбалеты, пневматические винтовки и пистолеты и духовые трубки. 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://sherwoodtir.ru/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824" y="806877"/>
            <a:ext cx="3312576" cy="2209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356" y="775716"/>
            <a:ext cx="2988626" cy="22406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38356" y="3420492"/>
            <a:ext cx="294706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23.02.2020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Артиллерийские салюты в городах России в честь Дня защитника Отечества. 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Петербурге Артиллерийские салюты пустят со стен Петропавловской крепости. 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Пусковые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будут располагаться у стен Петропавловки. 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64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614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116</cp:revision>
  <dcterms:created xsi:type="dcterms:W3CDTF">2019-09-12T10:44:51Z</dcterms:created>
  <dcterms:modified xsi:type="dcterms:W3CDTF">2020-02-03T07:49:36Z</dcterms:modified>
</cp:coreProperties>
</file>