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6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4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5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40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5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0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6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81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6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D539-F82F-4C38-B95D-9DBE3673ED7D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D3FD-DDB2-4E47-8050-4CE0BEE72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0457"/>
            <a:ext cx="10515600" cy="43916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6000" b="1" i="1" dirty="0" smtClean="0">
                <a:latin typeface="ScriptC" panose="00000400000000000000" pitchFamily="2" charset="0"/>
                <a:cs typeface="ScriptC" panose="00000400000000000000" pitchFamily="2" charset="0"/>
              </a:rPr>
              <a:t>12 апреля </a:t>
            </a:r>
          </a:p>
          <a:p>
            <a:pPr marL="0" indent="0" algn="ctr">
              <a:buNone/>
            </a:pPr>
            <a:r>
              <a:rPr lang="ru-RU" sz="6000" b="1" i="1" dirty="0" smtClean="0">
                <a:latin typeface="ScriptC" panose="00000400000000000000" pitchFamily="2" charset="0"/>
                <a:cs typeface="ScriptC" panose="00000400000000000000" pitchFamily="2" charset="0"/>
              </a:rPr>
              <a:t>день космонавтики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12 апреля 1961 года советский космонавт Юрий Гагарин на космическом корабле «Восток-1» стартовал с космодрома «Байконур» и впервые в мире совершил орбитальный облёт планеты Земля. Полёт в околоземном космическом пространстве продлился 1 час 48 минут.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46" y="3964285"/>
            <a:ext cx="6388712" cy="240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27" y="4291079"/>
            <a:ext cx="3695919" cy="2078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2" y="605306"/>
            <a:ext cx="3771847" cy="531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490" y="3631841"/>
            <a:ext cx="5983309" cy="2292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Программа для самых юных посетителей, где вместе с </a:t>
            </a:r>
            <a:r>
              <a:rPr lang="ru-RU" sz="2000" dirty="0" err="1" smtClean="0"/>
              <a:t>Планеташей</a:t>
            </a:r>
            <a:r>
              <a:rPr lang="ru-RU" sz="2000" dirty="0" smtClean="0"/>
              <a:t> можно весело и увлекательно совершить экспедицию на космическом корабле к удивительным планетам. Здесь можно узнать, какая из планет самая большая, а какая ближе всего находится к Солнцу, посмотреть на Солнце в волшебные очки, высадится на Марс и вместе с </a:t>
            </a:r>
            <a:r>
              <a:rPr lang="ru-RU" sz="2000" dirty="0" err="1" smtClean="0"/>
              <a:t>Планеташей</a:t>
            </a:r>
            <a:r>
              <a:rPr lang="ru-RU" sz="2000" dirty="0" smtClean="0"/>
              <a:t> вернуться на Землю.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84124" y="365123"/>
            <a:ext cx="6369676" cy="3266717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  <a:t>Санкт – Петербургский </a:t>
            </a:r>
            <a:r>
              <a:rPr lang="ru-RU" sz="2800" b="1" dirty="0" smtClean="0">
                <a:latin typeface="Lucida Console" panose="020B0609040504020204" pitchFamily="49" charset="0"/>
                <a:cs typeface="ScriptS" panose="00000400000000000000" pitchFamily="2" charset="0"/>
              </a:rPr>
              <a:t>ПЛАНЕТАРИЙ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м. Горьковская / Спортивная </a:t>
            </a:r>
            <a:br>
              <a:rPr lang="ru-RU" sz="1600" dirty="0" smtClean="0"/>
            </a:br>
            <a:r>
              <a:rPr lang="ru-RU" sz="1600" dirty="0" smtClean="0"/>
              <a:t>Александровский парк 4</a:t>
            </a:r>
            <a:br>
              <a:rPr lang="ru-RU" sz="1600" dirty="0" smtClean="0"/>
            </a:br>
            <a:r>
              <a:rPr lang="ru-RU" sz="1600" dirty="0" smtClean="0"/>
              <a:t>(812) 233 26 53</a:t>
            </a:r>
            <a:br>
              <a:rPr lang="ru-RU" sz="1600" dirty="0" smtClean="0"/>
            </a:br>
            <a:r>
              <a:rPr lang="ru-RU" sz="1600" dirty="0" smtClean="0"/>
              <a:t>(812) 233 49 56</a:t>
            </a:r>
            <a:br>
              <a:rPr lang="ru-RU" sz="1600" dirty="0" smtClean="0"/>
            </a:br>
            <a:r>
              <a:rPr lang="ru-RU" sz="1800" dirty="0" smtClean="0"/>
              <a:t>приглашает на программу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</a:t>
            </a:r>
            <a:r>
              <a:rPr lang="ru-RU" sz="2400" b="1" dirty="0" smtClean="0">
                <a:latin typeface="ScriptS" panose="00000400000000000000" pitchFamily="2" charset="0"/>
                <a:cs typeface="ScriptS" panose="00000400000000000000" pitchFamily="2" charset="0"/>
              </a:rPr>
              <a:t>Путешествие с </a:t>
            </a:r>
            <a:r>
              <a:rPr lang="ru-RU" sz="2400" b="1" dirty="0" err="1" smtClean="0">
                <a:latin typeface="ScriptS" panose="00000400000000000000" pitchFamily="2" charset="0"/>
                <a:cs typeface="ScriptS" panose="00000400000000000000" pitchFamily="2" charset="0"/>
              </a:rPr>
              <a:t>планеташей</a:t>
            </a:r>
            <a:r>
              <a:rPr lang="ru-RU" sz="2400" b="1" dirty="0" smtClean="0">
                <a:latin typeface="ScriptS" panose="00000400000000000000" pitchFamily="2" charset="0"/>
                <a:cs typeface="ScriptS" panose="00000400000000000000" pitchFamily="2" charset="0"/>
              </a:rPr>
              <a:t>. Солнечная система»</a:t>
            </a:r>
            <a:br>
              <a:rPr lang="ru-RU" sz="2400" b="1" dirty="0" smtClean="0">
                <a:latin typeface="ScriptS" panose="00000400000000000000" pitchFamily="2" charset="0"/>
                <a:cs typeface="ScriptS" panose="00000400000000000000" pitchFamily="2" charset="0"/>
              </a:rPr>
            </a:br>
            <a:r>
              <a:rPr lang="ru-RU" sz="1600" dirty="0" smtClean="0"/>
              <a:t>06.04 в 12:30</a:t>
            </a:r>
            <a:br>
              <a:rPr lang="ru-RU" sz="1600" dirty="0" smtClean="0"/>
            </a:br>
            <a:r>
              <a:rPr lang="ru-RU" sz="1600" dirty="0" smtClean="0"/>
              <a:t>07.04 в 12:30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31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02" y="365123"/>
            <a:ext cx="4136222" cy="554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490" y="3631841"/>
            <a:ext cx="5983309" cy="2446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Приглашаем детей с родителями на интерактивную экскурсию «Сказки нашей звезды». Ребята познакомятся с удивительным миром звезд и планет, устройством телескопа, смогут почувствовать себя настоящими астрономами! Они услышат сказку о приключениях планет солнечной системы и поучаствуют в веселой викторине. Экскурсия проходит в рамках фестиваля "В музей - сегодня, в науку - завтра!"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84124" y="365123"/>
            <a:ext cx="6369676" cy="326671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  <a:t>Санкт – Петербургская</a:t>
            </a:r>
            <a:br>
              <a:rPr lang="ru-RU" sz="32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</a:br>
            <a:r>
              <a:rPr lang="ru-RU" sz="28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  <a:t> </a:t>
            </a:r>
            <a:r>
              <a:rPr lang="ru-RU" sz="2800" b="1" dirty="0" smtClean="0">
                <a:latin typeface="Lucida Console" panose="020B0609040504020204" pitchFamily="49" charset="0"/>
                <a:cs typeface="ScriptS" panose="00000400000000000000" pitchFamily="2" charset="0"/>
              </a:rPr>
              <a:t>обсерватория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err="1" smtClean="0"/>
              <a:t>Пулковское</a:t>
            </a:r>
            <a:r>
              <a:rPr lang="ru-RU" sz="1600" dirty="0" smtClean="0"/>
              <a:t> шоссе д. 65 </a:t>
            </a:r>
            <a:r>
              <a:rPr lang="ru-RU" sz="1600" dirty="0" err="1" smtClean="0"/>
              <a:t>кор</a:t>
            </a:r>
            <a:r>
              <a:rPr lang="ru-RU" sz="1600" dirty="0" smtClean="0"/>
              <a:t>. 1</a:t>
            </a:r>
            <a:br>
              <a:rPr lang="ru-RU" sz="1600" dirty="0" smtClean="0"/>
            </a:br>
            <a:r>
              <a:rPr lang="ru-RU" sz="1600" dirty="0" smtClean="0"/>
              <a:t> (812) 363-7044</a:t>
            </a:r>
            <a:br>
              <a:rPr lang="ru-RU" sz="1600" dirty="0" smtClean="0"/>
            </a:br>
            <a:r>
              <a:rPr lang="ru-RU" sz="1800" dirty="0" smtClean="0"/>
              <a:t>приглашает на программу</a:t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3200" dirty="0" smtClean="0"/>
              <a:t>«</a:t>
            </a:r>
            <a:r>
              <a:rPr lang="ru-RU" sz="3200" b="1" dirty="0" smtClean="0">
                <a:latin typeface="ScriptS" panose="00000400000000000000" pitchFamily="2" charset="0"/>
                <a:cs typeface="ScriptS" panose="00000400000000000000" pitchFamily="2" charset="0"/>
              </a:rPr>
              <a:t>Сказки нашей звезды»</a:t>
            </a:r>
            <a:r>
              <a:rPr lang="ru-RU" sz="2400" b="1" dirty="0" smtClean="0">
                <a:latin typeface="ScriptS" panose="00000400000000000000" pitchFamily="2" charset="0"/>
                <a:cs typeface="ScriptS" panose="00000400000000000000" pitchFamily="2" charset="0"/>
              </a:rPr>
              <a:t/>
            </a:r>
            <a:br>
              <a:rPr lang="ru-RU" sz="2400" b="1" dirty="0" smtClean="0">
                <a:latin typeface="ScriptS" panose="00000400000000000000" pitchFamily="2" charset="0"/>
                <a:cs typeface="ScriptS" panose="00000400000000000000" pitchFamily="2" charset="0"/>
              </a:rPr>
            </a:br>
            <a:r>
              <a:rPr lang="ru-RU" sz="1600" dirty="0" smtClean="0"/>
              <a:t>13 Апреля 13:00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912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2"/>
          <a:stretch/>
        </p:blipFill>
        <p:spPr>
          <a:xfrm>
            <a:off x="847902" y="592428"/>
            <a:ext cx="4136222" cy="5138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0490" y="4121239"/>
            <a:ext cx="5983309" cy="1957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Экспозиция музея посвящена истории российской космонавтики и ракетной техники и роли, которую сыграли петербургские-ленинградские ученые, инженеры, конструкторы в развитии этого направления отечественной науки и техники. 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84124" y="365123"/>
            <a:ext cx="6369676" cy="326671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  <a:t>Санкт – Петербургский</a:t>
            </a:r>
            <a:br>
              <a:rPr lang="ru-RU" sz="32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</a:br>
            <a:r>
              <a:rPr lang="ru-RU" sz="2800" b="1" i="1" dirty="0" smtClean="0">
                <a:latin typeface="ScriptS" panose="00000400000000000000" pitchFamily="2" charset="0"/>
                <a:cs typeface="ScriptS" panose="00000400000000000000" pitchFamily="2" charset="0"/>
              </a:rPr>
              <a:t> </a:t>
            </a:r>
            <a:r>
              <a:rPr lang="ru-RU" sz="2800" b="1" dirty="0" smtClean="0">
                <a:latin typeface="Lucida Console" panose="020B0609040504020204" pitchFamily="49" charset="0"/>
                <a:cs typeface="ScriptS" panose="00000400000000000000" pitchFamily="2" charset="0"/>
              </a:rPr>
              <a:t>МУЗЕЙ КОСМОНАВТИКИ И РАКЕТНОЙ ТЕХНИКИ ИМ. В.П.ГЛУШКО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>метро: «Горьковская», «Спортивная», «Петроградская»</a:t>
            </a:r>
            <a:br>
              <a:rPr lang="ru-RU" sz="1600" dirty="0" smtClean="0"/>
            </a:br>
            <a:r>
              <a:rPr lang="ru-RU" sz="1600" dirty="0" smtClean="0"/>
              <a:t>Петропавловская крепость, </a:t>
            </a:r>
            <a:r>
              <a:rPr lang="ru-RU" sz="1600" dirty="0" err="1" smtClean="0"/>
              <a:t>Иоанновский</a:t>
            </a:r>
            <a:r>
              <a:rPr lang="ru-RU" sz="1600" dirty="0" smtClean="0"/>
              <a:t> равелин</a:t>
            </a:r>
            <a:br>
              <a:rPr lang="ru-RU" sz="1600" dirty="0" smtClean="0"/>
            </a:br>
            <a:r>
              <a:rPr lang="ru-RU" sz="1400" dirty="0" smtClean="0"/>
              <a:t> (812) 363-7044</a:t>
            </a:r>
            <a:br>
              <a:rPr lang="ru-RU" sz="1400" dirty="0" smtClean="0"/>
            </a:br>
            <a:r>
              <a:rPr lang="ru-RU" sz="1600" dirty="0" smtClean="0"/>
              <a:t>часы работы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err="1" smtClean="0"/>
              <a:t>пн</a:t>
            </a:r>
            <a:r>
              <a:rPr lang="ru-RU" sz="1600" dirty="0" smtClean="0"/>
              <a:t> 11:00–18:00; </a:t>
            </a:r>
            <a:r>
              <a:rPr lang="ru-RU" sz="1600" dirty="0" err="1" smtClean="0"/>
              <a:t>вт</a:t>
            </a:r>
            <a:r>
              <a:rPr lang="ru-RU" sz="1600" dirty="0" smtClean="0"/>
              <a:t> 11:00–17:00; </a:t>
            </a:r>
            <a:r>
              <a:rPr lang="ru-RU" sz="1600" dirty="0" err="1" smtClean="0"/>
              <a:t>чт-вс</a:t>
            </a:r>
            <a:r>
              <a:rPr lang="ru-RU" sz="1600" dirty="0" smtClean="0"/>
              <a:t> 11:00–18:00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48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1" y="837125"/>
            <a:ext cx="7046652" cy="5284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17475" y="837125"/>
            <a:ext cx="3606085" cy="5284990"/>
          </a:xfrm>
        </p:spPr>
        <p:txBody>
          <a:bodyPr/>
          <a:lstStyle/>
          <a:p>
            <a:pPr algn="ctr"/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anose="00000400000000000000" pitchFamily="2" charset="0"/>
                <a:cs typeface="ScriptS" panose="00000400000000000000" pitchFamily="2" charset="0"/>
              </a:rPr>
              <a:t>Юрий Алексеевич Гагарин</a:t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anose="00000400000000000000" pitchFamily="2" charset="0"/>
                <a:cs typeface="ScriptS" panose="00000400000000000000" pitchFamily="2" charset="0"/>
              </a:rPr>
            </a:b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anose="00000400000000000000" pitchFamily="2" charset="0"/>
                <a:cs typeface="ScriptS" panose="00000400000000000000" pitchFamily="2" charset="0"/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anose="00000400000000000000" pitchFamily="2" charset="0"/>
                <a:cs typeface="ScriptS" panose="00000400000000000000" pitchFamily="2" charset="0"/>
              </a:rPr>
            </a:br>
            <a:r>
              <a:rPr lang="ru-RU" sz="2800" b="1" i="1" dirty="0" smtClean="0">
                <a:latin typeface="+mn-lt"/>
                <a:cs typeface="ScriptS" panose="00000400000000000000" pitchFamily="2" charset="0"/>
              </a:rPr>
              <a:t>Лётчик-космонавт</a:t>
            </a:r>
            <a:br>
              <a:rPr lang="ru-RU" sz="2800" b="1" i="1" dirty="0" smtClean="0">
                <a:latin typeface="+mn-lt"/>
                <a:cs typeface="ScriptS" panose="00000400000000000000" pitchFamily="2" charset="0"/>
              </a:rPr>
            </a:br>
            <a:r>
              <a:rPr lang="ru-RU" sz="2800" b="1" i="1" dirty="0" smtClean="0">
                <a:latin typeface="+mn-lt"/>
                <a:cs typeface="ScriptS" panose="00000400000000000000" pitchFamily="2" charset="0"/>
              </a:rPr>
              <a:t>совершил</a:t>
            </a:r>
            <a:br>
              <a:rPr lang="ru-RU" sz="2800" b="1" i="1" dirty="0" smtClean="0">
                <a:latin typeface="+mn-lt"/>
                <a:cs typeface="ScriptS" panose="00000400000000000000" pitchFamily="2" charset="0"/>
              </a:rPr>
            </a:br>
            <a:r>
              <a:rPr lang="ru-RU" sz="2800" b="1" i="1" dirty="0" smtClean="0">
                <a:latin typeface="+mn-lt"/>
                <a:cs typeface="ScriptS" panose="00000400000000000000" pitchFamily="2" charset="0"/>
              </a:rPr>
              <a:t>первый полет человека в космос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anose="00000400000000000000" pitchFamily="2" charset="0"/>
                <a:cs typeface="ScriptS" panose="00000400000000000000" pitchFamily="2" charset="0"/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S" panose="00000400000000000000" pitchFamily="2" charset="0"/>
                <a:cs typeface="ScriptS" panose="00000400000000000000" pitchFamily="2" charset="0"/>
              </a:rPr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1344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Lucida Console</vt:lpstr>
      <vt:lpstr>ScriptC</vt:lpstr>
      <vt:lpstr>ScriptS</vt:lpstr>
      <vt:lpstr>Тема Office</vt:lpstr>
      <vt:lpstr>Презентация PowerPoint</vt:lpstr>
      <vt:lpstr>Презентация PowerPoint</vt:lpstr>
      <vt:lpstr>Санкт – Петербургский ПЛАНЕТАРИЙ м. Горьковская / Спортивная  Александровский парк 4 (812) 233 26 53 (812) 233 49 56 приглашает на программу «Путешествие с планеташей. Солнечная система» 06.04 в 12:30 07.04 в 12:30</vt:lpstr>
      <vt:lpstr>Санкт – Петербургская  обсерватория   Пулковское шоссе д. 65 кор. 1  (812) 363-7044 приглашает на программу  «Сказки нашей звезды» 13 Апреля 13:00</vt:lpstr>
      <vt:lpstr>Санкт – Петербургский  МУЗЕЙ КОСМОНАВТИКИ И РАКЕТНОЙ ТЕХНИКИ ИМ. В.П.ГЛУШКО метро: «Горьковская», «Спортивная», «Петроградская» Петропавловская крепость, Иоанновский равелин  (812) 363-7044 часы работы пн 11:00–18:00; вт 11:00–17:00; чт-вс 11:00–18:00</vt:lpstr>
      <vt:lpstr>Юрий Алексеевич Гагарин  Лётчик-космонавт совершил первый полет человека в космос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cp:lastPrinted>2019-03-31T10:00:25Z</cp:lastPrinted>
  <dcterms:created xsi:type="dcterms:W3CDTF">2019-03-31T08:55:55Z</dcterms:created>
  <dcterms:modified xsi:type="dcterms:W3CDTF">2019-03-31T10:06:23Z</dcterms:modified>
</cp:coreProperties>
</file>