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4098-77BF-4EC2-822B-2A7690D7867E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1AE0-6CCB-4FC6-86F6-9B6C280C7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688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4098-77BF-4EC2-822B-2A7690D7867E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1AE0-6CCB-4FC6-86F6-9B6C280C7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164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4098-77BF-4EC2-822B-2A7690D7867E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1AE0-6CCB-4FC6-86F6-9B6C280C798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8704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4098-77BF-4EC2-822B-2A7690D7867E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1AE0-6CCB-4FC6-86F6-9B6C280C7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374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4098-77BF-4EC2-822B-2A7690D7867E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1AE0-6CCB-4FC6-86F6-9B6C280C798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1593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4098-77BF-4EC2-822B-2A7690D7867E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1AE0-6CCB-4FC6-86F6-9B6C280C7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082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4098-77BF-4EC2-822B-2A7690D7867E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1AE0-6CCB-4FC6-86F6-9B6C280C7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486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4098-77BF-4EC2-822B-2A7690D7867E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1AE0-6CCB-4FC6-86F6-9B6C280C7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735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4098-77BF-4EC2-822B-2A7690D7867E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1AE0-6CCB-4FC6-86F6-9B6C280C7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15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4098-77BF-4EC2-822B-2A7690D7867E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1AE0-6CCB-4FC6-86F6-9B6C280C7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359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4098-77BF-4EC2-822B-2A7690D7867E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1AE0-6CCB-4FC6-86F6-9B6C280C7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582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4098-77BF-4EC2-822B-2A7690D7867E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1AE0-6CCB-4FC6-86F6-9B6C280C7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079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4098-77BF-4EC2-822B-2A7690D7867E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1AE0-6CCB-4FC6-86F6-9B6C280C7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380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4098-77BF-4EC2-822B-2A7690D7867E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1AE0-6CCB-4FC6-86F6-9B6C280C7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5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4098-77BF-4EC2-822B-2A7690D7867E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1AE0-6CCB-4FC6-86F6-9B6C280C7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650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4098-77BF-4EC2-822B-2A7690D7867E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1AE0-6CCB-4FC6-86F6-9B6C280C7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42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64098-77BF-4EC2-822B-2A7690D7867E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2811AE0-6CCB-4FC6-86F6-9B6C280C7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46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8063" y="1975104"/>
            <a:ext cx="5982163" cy="2660948"/>
          </a:xfrm>
        </p:spPr>
        <p:txBody>
          <a:bodyPr/>
          <a:lstStyle/>
          <a:p>
            <a:r>
              <a:rPr lang="ru-RU" sz="8800" dirty="0" smtClean="0">
                <a:solidFill>
                  <a:srgbClr val="FFFF00"/>
                </a:solidFill>
              </a:rPr>
              <a:t>Золотая хохлома</a:t>
            </a:r>
            <a:endParaRPr lang="ru-RU" sz="8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97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366" y="296214"/>
            <a:ext cx="9234152" cy="640079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Цель: Ознакомление </a:t>
            </a:r>
            <a:r>
              <a:rPr lang="ru-RU" dirty="0"/>
              <a:t>детей с разными видами народного декоративно-прикладного искусства (хохлома</a:t>
            </a:r>
            <a:r>
              <a:rPr lang="ru-RU" dirty="0" smtClean="0"/>
              <a:t>).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Задачи</a:t>
            </a:r>
            <a:r>
              <a:rPr lang="ru-RU" dirty="0" smtClean="0"/>
              <a:t>: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u="sng" dirty="0" smtClean="0"/>
              <a:t>Образовательные:</a:t>
            </a:r>
            <a:endParaRPr lang="ru-RU" u="sng" dirty="0"/>
          </a:p>
          <a:p>
            <a:pPr marL="0" indent="0">
              <a:buNone/>
            </a:pPr>
            <a:r>
              <a:rPr lang="ru-RU" dirty="0" smtClean="0"/>
              <a:t>продолжать </a:t>
            </a:r>
            <a:r>
              <a:rPr lang="ru-RU" dirty="0"/>
              <a:t>знакомить детей с народными промыслами</a:t>
            </a:r>
            <a:r>
              <a:rPr lang="ru-RU" dirty="0" smtClean="0"/>
              <a:t>;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учить </a:t>
            </a:r>
            <a:r>
              <a:rPr lang="ru-RU" dirty="0"/>
              <a:t>детей рисовать на бумаге узоры из растительных элементов (травка, кустики, рябина</a:t>
            </a:r>
            <a:r>
              <a:rPr lang="ru-RU" dirty="0" smtClean="0"/>
              <a:t>);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формировать </a:t>
            </a:r>
            <a:r>
              <a:rPr lang="ru-RU" dirty="0"/>
              <a:t>представления о хохломской росписи, ее происхождении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u="sng" dirty="0" smtClean="0"/>
              <a:t>Технические </a:t>
            </a:r>
            <a:r>
              <a:rPr lang="ru-RU" u="sng" dirty="0"/>
              <a:t>навыки</a:t>
            </a:r>
            <a:r>
              <a:rPr lang="ru-RU" u="sng" dirty="0" smtClean="0"/>
              <a:t>:</a:t>
            </a:r>
            <a:endParaRPr lang="ru-RU" u="sng" dirty="0"/>
          </a:p>
          <a:p>
            <a:pPr marL="0" indent="0">
              <a:buNone/>
            </a:pPr>
            <a:r>
              <a:rPr lang="ru-RU" dirty="0"/>
              <a:t>уметь держать правильно кисть, рисовать кончиком кисти, всей кистью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u="sng" dirty="0" smtClean="0"/>
              <a:t>Развивающие:</a:t>
            </a:r>
            <a:endParaRPr lang="ru-RU" u="sng" dirty="0"/>
          </a:p>
          <a:p>
            <a:pPr marL="0" indent="0">
              <a:buNone/>
            </a:pPr>
            <a:r>
              <a:rPr lang="ru-RU" dirty="0" smtClean="0"/>
              <a:t>развивать </a:t>
            </a:r>
            <a:r>
              <a:rPr lang="ru-RU" dirty="0"/>
              <a:t>память, мышление, внимание</a:t>
            </a:r>
            <a:r>
              <a:rPr lang="ru-RU" dirty="0" smtClean="0"/>
              <a:t>;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развивать </a:t>
            </a:r>
            <a:r>
              <a:rPr lang="ru-RU" dirty="0"/>
              <a:t>мелкую моторику рук</a:t>
            </a:r>
            <a:r>
              <a:rPr lang="ru-RU" dirty="0" smtClean="0"/>
              <a:t>;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развивать </a:t>
            </a:r>
            <a:r>
              <a:rPr lang="ru-RU" dirty="0"/>
              <a:t>композиционные умения – правильные пропорции предмета, его расположения в пространстве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u="sng" dirty="0" smtClean="0"/>
              <a:t>Воспитательные:</a:t>
            </a:r>
            <a:endParaRPr lang="ru-RU" u="sng" dirty="0"/>
          </a:p>
          <a:p>
            <a:pPr marL="0" indent="0">
              <a:buNone/>
            </a:pPr>
            <a:r>
              <a:rPr lang="ru-RU" dirty="0" smtClean="0"/>
              <a:t>воспитывать </a:t>
            </a:r>
            <a:r>
              <a:rPr lang="ru-RU" dirty="0"/>
              <a:t>эстетическое отношение к бытовой культуре и предметам искусства</a:t>
            </a:r>
          </a:p>
        </p:txBody>
      </p:sp>
    </p:spTree>
    <p:extLst>
      <p:ext uri="{BB962C8B-B14F-4D97-AF65-F5344CB8AC3E}">
        <p14:creationId xmlns:p14="http://schemas.microsoft.com/office/powerpoint/2010/main" val="217399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774" y="4572000"/>
            <a:ext cx="8596668" cy="1963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Хохлома — старинный русский народный промысел, появившийся в XVII веке в селе Хохлома Нижегородской области. Представляет собой декоративную роспись деревянной посуды и мебели, выполненную красными, зелёными и золотистыми тонами по чёрному фону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0"/>
          <a:stretch/>
        </p:blipFill>
        <p:spPr>
          <a:xfrm>
            <a:off x="2171528" y="0"/>
            <a:ext cx="5052232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430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541" y="339951"/>
            <a:ext cx="9587129" cy="2334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Роспись выглядит ярко, несмотря на тёмный фон. Для создания рисунка используются такие цвета, как красный, жёлтый, оранжевый, немного зелёный и голубой. Также в росписи всегда присутствует золотой цвет. Традиционные элементы Хохломы — красные сочные ягоды рябины и земляники, цветы и ветки. Также часто встречаются птицы, рыбы и звери.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13" y="2674089"/>
            <a:ext cx="7559897" cy="3378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236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179" y="112849"/>
            <a:ext cx="9638644" cy="2527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Существует и легендарное объяснение появления хохломской росписи. Был замечательный иконописец Андрей Лоскут. Бежал он из столицы, недовольный церковными нововведениями патриарха Никона, и стал в глуши приволжских лесов расписывать деревянные поделки, да писать иконы по старому образцу. Прознал про это патриарх Никон и отправил за непокорным иконописцем солдат. Отказался подчиниться Андрей, сжёг себя в избе, а перед смертью завещал людям сохранить его мастерство. Искрами изошёл, рассыпался Андрей</a:t>
            </a:r>
            <a:r>
              <a:rPr lang="ru-RU" dirty="0" smtClean="0"/>
              <a:t>. С </a:t>
            </a:r>
            <a:r>
              <a:rPr lang="ru-RU" dirty="0" smtClean="0"/>
              <a:t>той поры и горят алым пламенем, искрятся золотыми самородками яркие краски Хохломы.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9" t="9039" r="10768" b="9168"/>
          <a:stretch/>
        </p:blipFill>
        <p:spPr>
          <a:xfrm rot="20295419">
            <a:off x="946867" y="2627169"/>
            <a:ext cx="2215166" cy="3593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20" y="2970353"/>
            <a:ext cx="3782137" cy="3431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8" t="9353" b="14180"/>
          <a:stretch/>
        </p:blipFill>
        <p:spPr>
          <a:xfrm rot="1064019">
            <a:off x="7856112" y="2691686"/>
            <a:ext cx="1619628" cy="1790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080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909" y="4993942"/>
            <a:ext cx="8596668" cy="16129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Для изготовления изделий с хохломской росписью сначала делают грубые бруски-заготовки из дерева. Затем на токарном или фрезерном станке заготовке придают нужную форму. Полученные изделия — резные ковши и ложки, поставцы и чашки — основа для росписи, называются «бельё».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68" y="692724"/>
            <a:ext cx="5037549" cy="3778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985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518" y="3889420"/>
            <a:ext cx="8809150" cy="29685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После сушки «бельё» грунтуют жидкой очищенной глиной — </a:t>
            </a:r>
            <a:r>
              <a:rPr lang="ru-RU" dirty="0" err="1" smtClean="0"/>
              <a:t>вапой</a:t>
            </a:r>
            <a:r>
              <a:rPr lang="ru-RU" dirty="0" smtClean="0"/>
              <a:t>. После грунтовки изделие 7—8 часов сушат и обязательно вручную покрывают несколькими слоями олифы (льняного масла). Мастер окунает в миску с олифой специальный тампон, приготовленный из овечьей или телячьей кожи, вывернутой наизнанку, а затем быстро втирает в поверхность изделия, поворачивая его так, чтобы олифа распределялась равномерно. Эта операция очень ответственная. От неё будет в дальнейшем зависеть качество деревянной посуды, прочность росписи. В течение дня изделие покрывают олифой 3—4 раза. Последний слой сушат до «небольшого </a:t>
            </a:r>
            <a:r>
              <a:rPr lang="ru-RU" dirty="0" err="1" smtClean="0"/>
              <a:t>отлипа</a:t>
            </a:r>
            <a:r>
              <a:rPr lang="ru-RU" dirty="0" smtClean="0"/>
              <a:t>» — когда олифа слегка прилипает к пальцу, уже не пачкая его. Следующий этап — «лужение», то есть втирание в поверхность изделия алюминиевого порошка. Выполняют его также вручную тампоном из овечьей кожи. После лужения предметы приобретают красивый бело-зеркальный блеск и готовы для росписи.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314" y="123045"/>
            <a:ext cx="5695557" cy="367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805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25003"/>
            <a:ext cx="8596668" cy="56163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	Росписи </a:t>
            </a:r>
            <a:r>
              <a:rPr lang="ru-RU" dirty="0" smtClean="0"/>
              <a:t>применяются масляные краски. Главные цвета, определяющие характер и узнаваемость хохломской росписи — красный и чёрный (киноварь и сажа), но для оживления узора допускаются и другие — коричневый, светлого тона зелень, жёлтый тон. Кисти для росписи делаются из беличьих хвостов, так, чтобы ими можно было провести очень тонкую линию.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Лужение </a:t>
            </a:r>
            <a:r>
              <a:rPr lang="ru-RU" dirty="0" smtClean="0"/>
              <a:t>и художественная роспись</a:t>
            </a:r>
          </a:p>
          <a:p>
            <a:pPr marL="0" indent="0">
              <a:buNone/>
            </a:pPr>
            <a:r>
              <a:rPr lang="ru-RU" dirty="0" smtClean="0"/>
              <a:t>	Выделяют </a:t>
            </a:r>
            <a:r>
              <a:rPr lang="ru-RU" dirty="0" smtClean="0"/>
              <a:t>роспись «верховую» (когда по закрашенному серебристому фону наносят рисунок (</a:t>
            </a:r>
            <a:r>
              <a:rPr lang="ru-RU" dirty="0" err="1" smtClean="0"/>
              <a:t>криуль</a:t>
            </a:r>
            <a:r>
              <a:rPr lang="ru-RU" dirty="0" smtClean="0"/>
              <a:t> — основная линия композиции, на неё «насаживают» такие элементы как </a:t>
            </a:r>
            <a:r>
              <a:rPr lang="ru-RU" dirty="0" err="1" smtClean="0"/>
              <a:t>осочки</a:t>
            </a:r>
            <a:r>
              <a:rPr lang="ru-RU" dirty="0" smtClean="0"/>
              <a:t>, капельки, усики, завитки т. д.) красным и чёрным цветом и «под фон» (сначала намечается контур орнамента, а потом заполняется чёрной краской фон, рисунок листа или цветочка остаётся золотым). Кроме того, существуют разнообразные виды орнаментов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«</a:t>
            </a:r>
            <a:r>
              <a:rPr lang="ru-RU" dirty="0" smtClean="0"/>
              <a:t>пряник» — обычно внутри чашки или блюда геометрическая фигура — квадрат или ромб — украшенная травкой, ягодами, цветами;</a:t>
            </a:r>
          </a:p>
          <a:p>
            <a:pPr marL="0" indent="0">
              <a:buNone/>
            </a:pPr>
            <a:r>
              <a:rPr lang="ru-RU" dirty="0" smtClean="0"/>
              <a:t>	«</a:t>
            </a:r>
            <a:r>
              <a:rPr lang="ru-RU" dirty="0" smtClean="0"/>
              <a:t>травка» — узор из крупных и мелких травинок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«</a:t>
            </a:r>
            <a:r>
              <a:rPr lang="ru-RU" dirty="0" err="1" smtClean="0"/>
              <a:t>кудрина</a:t>
            </a:r>
            <a:r>
              <a:rPr lang="ru-RU" dirty="0" smtClean="0"/>
              <a:t>» — листья и цветы в виде золотых завитков на красном или чёрном фоне.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65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456" y="1"/>
            <a:ext cx="9401578" cy="17644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Расписанные изделия 4—5 раз покрывают специальным лаком (с промежуточной сушкой после каждого слоя) и, наконец, закаливают в течение 3—4 часов в печи при температуре +150… +160 °C до образования </a:t>
            </a:r>
            <a:r>
              <a:rPr lang="ru-RU" sz="2000" dirty="0" err="1" smtClean="0"/>
              <a:t>масляно</a:t>
            </a:r>
            <a:r>
              <a:rPr lang="ru-RU" sz="2000" dirty="0" smtClean="0"/>
              <a:t>-лаковой плёнки золотистого цвета. Так получается знаменитая «золотая хохлома».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r="9151"/>
          <a:stretch/>
        </p:blipFill>
        <p:spPr>
          <a:xfrm rot="372441">
            <a:off x="2820473" y="4089373"/>
            <a:ext cx="2653048" cy="2319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7565">
            <a:off x="492166" y="2225197"/>
            <a:ext cx="3265695" cy="2209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r="2895"/>
          <a:stretch/>
        </p:blipFill>
        <p:spPr>
          <a:xfrm rot="1068742">
            <a:off x="5512158" y="2228184"/>
            <a:ext cx="3593206" cy="2532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736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Другая 3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FF0000"/>
      </a:accent3>
      <a:accent4>
        <a:srgbClr val="EC7016"/>
      </a:accent4>
      <a:accent5>
        <a:srgbClr val="FF0000"/>
      </a:accent5>
      <a:accent6>
        <a:srgbClr val="9C6A6A"/>
      </a:accent6>
      <a:hlink>
        <a:srgbClr val="2998E3"/>
      </a:hlink>
      <a:folHlink>
        <a:srgbClr val="7F723D"/>
      </a:folHlink>
    </a:clrScheme>
    <a:fontScheme name="Arial Black/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убление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</TotalTime>
  <Words>448</Words>
  <Application>Microsoft Office PowerPoint</Application>
  <PresentationFormat>Широкоэкранный</PresentationFormat>
  <Paragraphs>27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Wingdings</vt:lpstr>
      <vt:lpstr>Wingdings 3</vt:lpstr>
      <vt:lpstr>Аспект</vt:lpstr>
      <vt:lpstr>Золотая хохлома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Золотая хохлома</dc:title>
  <dc:creator>Пользователь Windows</dc:creator>
  <cp:lastModifiedBy>Пользователь Windows</cp:lastModifiedBy>
  <cp:revision>8</cp:revision>
  <dcterms:created xsi:type="dcterms:W3CDTF">2019-10-19T21:56:42Z</dcterms:created>
  <dcterms:modified xsi:type="dcterms:W3CDTF">2019-11-16T18:01:52Z</dcterms:modified>
</cp:coreProperties>
</file>