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96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8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10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6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6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0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19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2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3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61236-14A9-43F2-9050-9670F5AF0536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76E2-6FD1-4659-A44B-11717AB43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422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Мастер по ремонту обуви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78" y="2305319"/>
            <a:ext cx="5132313" cy="377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6068"/>
            <a:ext cx="4854262" cy="4868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Обувные ремонтные мастерские относятся к важным объектам инфраструктуры любого населенного пункта и предназначены для восстановления, реставрации и продления срока службы обуви.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303" y="1056068"/>
            <a:ext cx="5842714" cy="438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2580"/>
            <a:ext cx="6077755" cy="5422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Мастера используют различное оборудование, инструменты и расходные материалы для ремонта обуви.</a:t>
            </a:r>
          </a:p>
          <a:p>
            <a:pPr marL="0" indent="0">
              <a:buNone/>
            </a:pPr>
            <a:endParaRPr lang="ru-RU" sz="32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Различные ножи, ножницы, молотки, дыроколы, шило, крючки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1" y="359177"/>
            <a:ext cx="4166864" cy="534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0913"/>
            <a:ext cx="4416380" cy="48939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станок для растяжки стопы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38" y="1209184"/>
            <a:ext cx="4418884" cy="44188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81"/>
          <a:stretch/>
        </p:blipFill>
        <p:spPr>
          <a:xfrm>
            <a:off x="5859888" y="342364"/>
            <a:ext cx="4803819" cy="3765998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859888" y="4855336"/>
            <a:ext cx="4416380" cy="489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обувная швейная машинка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6837" y="460465"/>
            <a:ext cx="9889901" cy="14327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Так же мастера используют в своей работе очень много расходных материалов для ремонта обуви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29" y="1566061"/>
            <a:ext cx="8899301" cy="3205031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76837" y="4773844"/>
            <a:ext cx="10515600" cy="1665593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клей резиновый, растворители,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затвердители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средства для растяжки и другие виды химической продукции;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жидкая кожа, воск, красящие составы в баночках, аэрозольных баллончиках для реставрации, восстановления потертой, изношенной обуви; разноцветные нитки швейные, подошвы, каблуки, набойки, подметки, обувная и металлическая фурнитура;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молнии, змейки, бегунки, липучки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17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89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Тема Office</vt:lpstr>
      <vt:lpstr>Мастер по ремонту обуви </vt:lpstr>
      <vt:lpstr>Презентация PowerPoint</vt:lpstr>
      <vt:lpstr>Презентация PowerPoint</vt:lpstr>
      <vt:lpstr>Презентация PowerPoint</vt:lpstr>
      <vt:lpstr>клей резиновый, растворители, затвердители, средства для растяжки и другие виды химической продукции; жидкая кожа, воск, красящие составы в баночках, аэрозольных баллончиках для реставрации, восстановления потертой, изношенной обуви; разноцветные нитки швейные, подошвы, каблуки, набойки, подметки, обувная и металлическая фурнитура; молнии, змейки, бегунки, липучки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по ремонту обуви</dc:title>
  <dc:creator>Пользователь Windows</dc:creator>
  <cp:lastModifiedBy>Пользователь Windows</cp:lastModifiedBy>
  <cp:revision>3</cp:revision>
  <dcterms:created xsi:type="dcterms:W3CDTF">2019-11-05T18:10:59Z</dcterms:created>
  <dcterms:modified xsi:type="dcterms:W3CDTF">2019-11-05T18:23:25Z</dcterms:modified>
</cp:coreProperties>
</file>