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1236-14A9-43F2-9050-9670F5AF0536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E2-6FD1-4659-A44B-11717AB43B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28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1236-14A9-43F2-9050-9670F5AF0536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E2-6FD1-4659-A44B-11717AB43B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8960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1236-14A9-43F2-9050-9670F5AF0536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E2-6FD1-4659-A44B-11717AB43B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785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1236-14A9-43F2-9050-9670F5AF0536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E2-6FD1-4659-A44B-11717AB43B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109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1236-14A9-43F2-9050-9670F5AF0536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E2-6FD1-4659-A44B-11717AB43B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965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1236-14A9-43F2-9050-9670F5AF0536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E2-6FD1-4659-A44B-11717AB43B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56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1236-14A9-43F2-9050-9670F5AF0536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E2-6FD1-4659-A44B-11717AB43B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661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1236-14A9-43F2-9050-9670F5AF0536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E2-6FD1-4659-A44B-11717AB43B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000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1236-14A9-43F2-9050-9670F5AF0536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E2-6FD1-4659-A44B-11717AB43B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019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1236-14A9-43F2-9050-9670F5AF0536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E2-6FD1-4659-A44B-11717AB43B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229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1236-14A9-43F2-9050-9670F5AF0536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E2-6FD1-4659-A44B-11717AB43B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364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61236-14A9-43F2-9050-9670F5AF0536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976E2-6FD1-4659-A44B-11717AB43B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3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84229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Мастер по ремонту обуви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9978" y="2305319"/>
            <a:ext cx="5132313" cy="377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5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56068"/>
            <a:ext cx="4854262" cy="48682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Обувные ремонтные мастерские относятся к важным объектам инфраструктуры любого населенного пункта и предназначены для восстановления, реставрации и продления срока службы обуви. 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303" y="1056068"/>
            <a:ext cx="5842714" cy="4382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71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82580"/>
            <a:ext cx="6077755" cy="54220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chemeClr val="accent2"/>
                </a:solidFill>
              </a:rPr>
              <a:t>Мастера используют различное оборудование, инструменты и расходные материалы для ремонта обуви.</a:t>
            </a:r>
          </a:p>
          <a:p>
            <a:pPr marL="0" indent="0">
              <a:buNone/>
            </a:pPr>
            <a:endParaRPr lang="ru-RU" sz="32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accent2"/>
                </a:solidFill>
              </a:rPr>
              <a:t>Различные ножи, ножницы, молотки, дыроколы, шило, крючки</a:t>
            </a:r>
            <a:endParaRPr lang="ru-RU" dirty="0">
              <a:solidFill>
                <a:schemeClr val="accent2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741" y="359177"/>
            <a:ext cx="4166864" cy="5346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54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40913"/>
            <a:ext cx="4416380" cy="48939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станок для растяжки стопы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138" y="1209184"/>
            <a:ext cx="4418884" cy="441888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481"/>
          <a:stretch/>
        </p:blipFill>
        <p:spPr>
          <a:xfrm>
            <a:off x="5859888" y="342364"/>
            <a:ext cx="4803819" cy="3765998"/>
          </a:xfrm>
          <a:prstGeom prst="rect">
            <a:avLst/>
          </a:prstGeom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5859888" y="4855336"/>
            <a:ext cx="4416380" cy="4893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обувная швейная машинка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98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6837" y="460465"/>
            <a:ext cx="9889901" cy="14327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 smtClean="0">
                <a:solidFill>
                  <a:srgbClr val="C00000"/>
                </a:solidFill>
              </a:rPr>
              <a:t>Так же мастера используют в своей работе очень много расходных материалов для ремонта обуви</a:t>
            </a:r>
            <a:endParaRPr lang="ru-RU" sz="3200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829" y="1566061"/>
            <a:ext cx="8899301" cy="3205031"/>
          </a:xfrm>
          <a:prstGeom prst="rect">
            <a:avLst/>
          </a:prstGeo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876837" y="4773844"/>
            <a:ext cx="10515600" cy="1665593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клей резиновый, растворители, </a:t>
            </a:r>
            <a:r>
              <a:rPr lang="ru-RU" sz="1800" dirty="0" err="1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затвердители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, средства для растяжки и другие виды химической продукции;</a:t>
            </a:r>
            <a:b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жидкая кожа, воск, красящие составы в баночках, аэрозольных баллончиках для реставрации, восстановления потертой, изношенной обуви; разноцветные нитки швейные, подошвы, каблуки, набойки, подметки, обувная и металлическая фурнитура;</a:t>
            </a:r>
            <a:b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молнии, змейки, бегунки, липучки</a:t>
            </a:r>
            <a:endParaRPr lang="ru-RU" sz="18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7173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89</Words>
  <Application>Microsoft Office PowerPoint</Application>
  <PresentationFormat>Широкоэкранный</PresentationFormat>
  <Paragraphs>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Тема Office</vt:lpstr>
      <vt:lpstr>Мастер по ремонту обуви </vt:lpstr>
      <vt:lpstr>Презентация PowerPoint</vt:lpstr>
      <vt:lpstr>Презентация PowerPoint</vt:lpstr>
      <vt:lpstr>Презентация PowerPoint</vt:lpstr>
      <vt:lpstr>клей резиновый, растворители, затвердители, средства для растяжки и другие виды химической продукции; жидкая кожа, воск, красящие составы в баночках, аэрозольных баллончиках для реставрации, восстановления потертой, изношенной обуви; разноцветные нитки швейные, подошвы, каблуки, набойки, подметки, обувная и металлическая фурнитура; молнии, змейки, бегунки, липучки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 по ремонту обуви</dc:title>
  <dc:creator>Пользователь Windows</dc:creator>
  <cp:lastModifiedBy>Пользователь Windows</cp:lastModifiedBy>
  <cp:revision>3</cp:revision>
  <dcterms:created xsi:type="dcterms:W3CDTF">2019-11-05T18:10:59Z</dcterms:created>
  <dcterms:modified xsi:type="dcterms:W3CDTF">2019-11-05T18:23:25Z</dcterms:modified>
</cp:coreProperties>
</file>