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61" r:id="rId4"/>
    <p:sldId id="263" r:id="rId5"/>
    <p:sldId id="264" r:id="rId6"/>
    <p:sldId id="266" r:id="rId7"/>
    <p:sldId id="265" r:id="rId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104" d="100"/>
          <a:sy n="104" d="100"/>
        </p:scale>
        <p:origin x="12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57AA0734-AA70-4251-A88F-E59F2239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36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4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9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661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91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361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62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Рождество Христово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5216624" cy="625624"/>
          </a:xfrm>
        </p:spPr>
        <p:txBody>
          <a:bodyPr/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Средняя группа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2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В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476672"/>
            <a:ext cx="2736304" cy="580897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51920" y="620688"/>
            <a:ext cx="457200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Рождество – </a:t>
            </a:r>
          </a:p>
          <a:p>
            <a:pPr algn="ctr"/>
            <a:r>
              <a:rPr lang="ru-RU" sz="20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день рождения</a:t>
            </a:r>
            <a:br>
              <a:rPr lang="ru-RU" sz="20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0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br>
              <a:rPr lang="ru-RU" sz="20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0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Иисуса Христа</a:t>
            </a:r>
            <a:endParaRPr lang="ru-RU" sz="20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780928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FontTx/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Около двух тысяч лет отмечают этот праздник  миллионы людей одной веры в разных странах </a:t>
            </a:r>
          </a:p>
        </p:txBody>
      </p:sp>
    </p:spTree>
    <p:extLst>
      <p:ext uri="{BB962C8B-B14F-4D97-AF65-F5344CB8AC3E}">
        <p14:creationId xmlns:p14="http://schemas.microsoft.com/office/powerpoint/2010/main" val="7276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10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16631"/>
            <a:ext cx="4466774" cy="3789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Scan100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" y="2461114"/>
            <a:ext cx="4537893" cy="4396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10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919192" cy="664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318748" cy="64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642"/>
            <a:ext cx="6696744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7332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подготовке к рождеству наряжают елку и украшают дома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8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5085184"/>
            <a:ext cx="6595120" cy="1087016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храмах в рождественскую ночь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повсеместно идут праздничные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богослужения. Горят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подсвечники,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радостно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поет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</a:t>
            </a:r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screen"/>
          <a:srcRect l="1655" r="1655"/>
          <a:stretch>
            <a:fillRect/>
          </a:stretch>
        </p:blipFill>
        <p:spPr>
          <a:xfrm>
            <a:off x="1259632" y="213283"/>
            <a:ext cx="7272808" cy="451429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SPEVKA.COM-jarkaja-zvezdochka-na-nebe-gorit-29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'Снежинк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Экран (4:3)</PresentationFormat>
  <Paragraphs>7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Шаблон оформления 'Снежинки'</vt:lpstr>
      <vt:lpstr> Рождество Христово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 Христово</dc:title>
  <dc:creator>Admin</dc:creator>
  <cp:lastModifiedBy>Пользователь Windows</cp:lastModifiedBy>
  <cp:revision>2</cp:revision>
  <dcterms:modified xsi:type="dcterms:W3CDTF">2020-01-08T16:23:53Z</dcterms:modified>
</cp:coreProperties>
</file>