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8" r:id="rId5"/>
    <p:sldId id="260" r:id="rId6"/>
    <p:sldId id="261" r:id="rId7"/>
    <p:sldId id="262" r:id="rId8"/>
    <p:sldId id="263" r:id="rId9"/>
    <p:sldId id="264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2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499992" y="10326"/>
            <a:ext cx="29523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Осень золотая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Ходит по дорожкам.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 нее на ножках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Желтые сапожки.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 нее на платье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Листики цветные,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 в ее лукошке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Есть грибы лесные.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ЧТО ОСЕНЬЮ БЫВАЕТ?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Объект 4" descr="Библиокомпас: Золотые акварели &lt;strong&gt;осени&lt;/strong&gt;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9623">
            <a:off x="451433" y="1570409"/>
            <a:ext cx="3810000" cy="2790825"/>
          </a:xfrm>
        </p:spPr>
      </p:pic>
      <p:pic>
        <p:nvPicPr>
          <p:cNvPr id="7" name="Объект 6" descr="&lt;strong&gt;Птицы улетают&lt;/strong&gt; (5) | Магадан | Flickr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7" r="18086"/>
          <a:stretch/>
        </p:blipFill>
        <p:spPr>
          <a:xfrm rot="860215">
            <a:off x="5752620" y="1292081"/>
            <a:ext cx="2808312" cy="233431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1337">
            <a:off x="3577828" y="1742833"/>
            <a:ext cx="2569932" cy="29275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6148">
            <a:off x="5819852" y="3842105"/>
            <a:ext cx="2889754" cy="21709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3758">
            <a:off x="1064119" y="4114879"/>
            <a:ext cx="2889754" cy="24826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3" y="4265003"/>
            <a:ext cx="2673731" cy="223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5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4.infourok.ru/uploads/ex/0790/0004263f-ce32c545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53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7891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5524143"/>
            <a:ext cx="3621338" cy="1322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2285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Шапку с курткой мы наденем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лес осенний побежим,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листьями сыграем в салки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Падать наземь запретим!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pbs.twimg.com/media/DnOrlxcWwAI_K2Q.jpg: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8074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43636" y="4643446"/>
            <a:ext cx="27860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 Black" pitchFamily="34" charset="0"/>
              </a:rPr>
              <a:t>Улетают к югу птицы:</a:t>
            </a:r>
            <a:br>
              <a:rPr lang="ru-RU" sz="1400" b="1" dirty="0" smtClean="0">
                <a:latin typeface="Arial Black" pitchFamily="34" charset="0"/>
              </a:rPr>
            </a:br>
            <a:r>
              <a:rPr lang="ru-RU" sz="1400" b="1" dirty="0" smtClean="0">
                <a:latin typeface="Arial Black" pitchFamily="34" charset="0"/>
              </a:rPr>
              <a:t>И грачи, и журавли,</a:t>
            </a:r>
            <a:br>
              <a:rPr lang="ru-RU" sz="1400" b="1" dirty="0" smtClean="0">
                <a:latin typeface="Arial Black" pitchFamily="34" charset="0"/>
              </a:rPr>
            </a:br>
            <a:r>
              <a:rPr lang="ru-RU" sz="1400" b="1" dirty="0" smtClean="0">
                <a:latin typeface="Arial Black" pitchFamily="34" charset="0"/>
              </a:rPr>
              <a:t>Но останутся синицы,</a:t>
            </a:r>
            <a:br>
              <a:rPr lang="ru-RU" sz="1400" b="1" dirty="0" smtClean="0">
                <a:latin typeface="Arial Black" pitchFamily="34" charset="0"/>
              </a:rPr>
            </a:br>
            <a:r>
              <a:rPr lang="ru-RU" sz="1400" b="1" dirty="0" smtClean="0">
                <a:latin typeface="Arial Black" pitchFamily="34" charset="0"/>
              </a:rPr>
              <a:t>Воробьи и снегири.</a:t>
            </a:r>
            <a:br>
              <a:rPr lang="ru-RU" sz="1400" b="1" dirty="0" smtClean="0">
                <a:latin typeface="Arial Black" pitchFamily="34" charset="0"/>
              </a:rPr>
            </a:br>
            <a:r>
              <a:rPr lang="ru-RU" sz="1400" b="1" dirty="0" smtClean="0">
                <a:latin typeface="Arial Black" pitchFamily="34" charset="0"/>
              </a:rPr>
              <a:t/>
            </a:r>
            <a:br>
              <a:rPr lang="ru-RU" sz="1400" b="1" dirty="0" smtClean="0">
                <a:latin typeface="Arial Black" pitchFamily="34" charset="0"/>
              </a:rPr>
            </a:br>
            <a:r>
              <a:rPr lang="ru-RU" sz="1400" b="1" dirty="0" smtClean="0">
                <a:latin typeface="Arial Black" pitchFamily="34" charset="0"/>
              </a:rPr>
              <a:t>И сороки остаются</a:t>
            </a:r>
            <a:br>
              <a:rPr lang="ru-RU" sz="1400" b="1" dirty="0" smtClean="0">
                <a:latin typeface="Arial Black" pitchFamily="34" charset="0"/>
              </a:rPr>
            </a:br>
            <a:r>
              <a:rPr lang="ru-RU" sz="1400" b="1" dirty="0" smtClean="0">
                <a:latin typeface="Arial Black" pitchFamily="34" charset="0"/>
              </a:rPr>
              <a:t>Не летят с родной земли.</a:t>
            </a:r>
            <a:br>
              <a:rPr lang="ru-RU" sz="1400" b="1" dirty="0" smtClean="0">
                <a:latin typeface="Arial Black" pitchFamily="34" charset="0"/>
              </a:rPr>
            </a:br>
            <a:r>
              <a:rPr lang="ru-RU" sz="1400" b="1" dirty="0" smtClean="0">
                <a:latin typeface="Arial Black" pitchFamily="34" charset="0"/>
              </a:rPr>
              <a:t>А весной опять вернутся</a:t>
            </a:r>
            <a:br>
              <a:rPr lang="ru-RU" sz="1400" b="1" dirty="0" smtClean="0">
                <a:latin typeface="Arial Black" pitchFamily="34" charset="0"/>
              </a:rPr>
            </a:br>
            <a:r>
              <a:rPr lang="ru-RU" sz="1400" b="1" dirty="0" smtClean="0">
                <a:latin typeface="Arial Black" pitchFamily="34" charset="0"/>
              </a:rPr>
              <a:t>И грачи, и журавли.</a:t>
            </a:r>
            <a:endParaRPr lang="ru-RU" sz="14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4833"/>
          <a:stretch/>
        </p:blipFill>
        <p:spPr>
          <a:xfrm>
            <a:off x="0" y="0"/>
            <a:ext cx="9144001" cy="68839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180"/>
            <a:ext cx="2975106" cy="1865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https://1.bp.blogspot.com/-o_PslC_MU7s/W7CZWWat5VI/AAAAAAAACU4/D9jYTuBXo5USh4yakPavwUhfkbMliaCTwCLcBGAs/s1600/img_56f68ce19978f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5000628" cy="3777188"/>
          </a:xfrm>
          <a:prstGeom prst="rect">
            <a:avLst/>
          </a:prstGeom>
          <a:noFill/>
        </p:spPr>
      </p:pic>
      <p:pic>
        <p:nvPicPr>
          <p:cNvPr id="5" name="Picture 2" descr="https://s1.1zoom.me/b5050/703/335706-svetik_1024x76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2893987"/>
            <a:ext cx="4500562" cy="396401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4572008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Прекрасен наш осенний сад.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нем слива есть и виноград.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ветках, как игрушки,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яблоки, и груши.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ttonkoglas.ucoz.ru/1/osen-uborka_urozhaj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5048254" cy="3786190"/>
          </a:xfrm>
          <a:prstGeom prst="rect">
            <a:avLst/>
          </a:prstGeom>
          <a:noFill/>
        </p:spPr>
      </p:pic>
      <p:pic>
        <p:nvPicPr>
          <p:cNvPr id="3" name="Picture 2" descr="https://avatars.mds.yandex.net/get-pdb/49816/14801155-7050-4835-aca7-fa7512a39b1b/s1200?webp=fals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248" y="3214686"/>
            <a:ext cx="4857752" cy="364331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4071942"/>
            <a:ext cx="41399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овальный огурец – зеленый молодец,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Вот морковка-краса – длинная коса,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Вот  вкусная картошка – для супа и окрошки,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Вот крупная свеклуша – мы любим ее кушать.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684013"/>
            <a:ext cx="367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Собрала урожай Зина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сложила его в корзину.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помидор красный- овощ прекрасный,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" y="1649"/>
            <a:ext cx="9133923" cy="68563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20888"/>
            <a:ext cx="2219136" cy="2420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31</Words>
  <Application>Microsoft Office PowerPoint</Application>
  <PresentationFormat>Экран (4:3)</PresentationFormat>
  <Paragraphs>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ОСЕНЬЮ БЫВАЕТ?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</dc:creator>
  <cp:lastModifiedBy>Пользователь Windows</cp:lastModifiedBy>
  <cp:revision>23</cp:revision>
  <dcterms:created xsi:type="dcterms:W3CDTF">2019-09-28T18:34:38Z</dcterms:created>
  <dcterms:modified xsi:type="dcterms:W3CDTF">2020-11-30T16:53:29Z</dcterms:modified>
</cp:coreProperties>
</file>