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0" r:id="rId2"/>
    <p:sldId id="256" r:id="rId3"/>
    <p:sldId id="372" r:id="rId4"/>
    <p:sldId id="353" r:id="rId5"/>
    <p:sldId id="371" r:id="rId6"/>
    <p:sldId id="2437" r:id="rId7"/>
    <p:sldId id="365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408" autoAdjust="0"/>
  </p:normalViewPr>
  <p:slideViewPr>
    <p:cSldViewPr snapToGrid="0" showGuides="1">
      <p:cViewPr varScale="1">
        <p:scale>
          <a:sx n="74" d="100"/>
          <a:sy n="74" d="100"/>
        </p:scale>
        <p:origin x="84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2D437E-FAF6-4361-B09F-A16E9A783098}" type="datetime1">
              <a:rPr lang="ru-RU" smtClean="0"/>
              <a:t>03.02.2020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A4C-6F4B-4F89-A3FC-E33A85717F45}" type="datetime1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dirty="0">
                <a:solidFill>
                  <a:prstClr val="black"/>
                </a:solidFill>
              </a:rPr>
              <a:t>© Showeet.com — бесплатные шаблоны </a:t>
            </a:r>
            <a:r>
              <a:rPr lang="ru-RU" sz="1200" dirty="0" err="1">
                <a:solidFill>
                  <a:prstClr val="black"/>
                </a:solidFill>
              </a:rPr>
              <a:t>PowerPoint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6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dirty="0">
                <a:solidFill>
                  <a:prstClr val="black"/>
                </a:solidFill>
              </a:rPr>
              <a:t>© Showeet.com — бесплатные шаблоны </a:t>
            </a:r>
            <a:r>
              <a:rPr lang="ru-RU" sz="1200" dirty="0" err="1">
                <a:solidFill>
                  <a:prstClr val="black"/>
                </a:solidFill>
              </a:rPr>
              <a:t>PowerPoint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dirty="0">
                <a:solidFill>
                  <a:prstClr val="black"/>
                </a:solidFill>
              </a:rPr>
              <a:t>© Showeet.com — бесплатные шаблоны </a:t>
            </a:r>
            <a:r>
              <a:rPr lang="ru-RU" sz="1200" dirty="0" err="1">
                <a:solidFill>
                  <a:prstClr val="black"/>
                </a:solidFill>
              </a:rPr>
              <a:t>PowerPoint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dirty="0">
                <a:solidFill>
                  <a:prstClr val="black"/>
                </a:solidFill>
              </a:rPr>
              <a:t>© Showeet.com — бесплатные шаблоны </a:t>
            </a:r>
            <a:r>
              <a:rPr lang="ru-RU" sz="1200" dirty="0" err="1">
                <a:solidFill>
                  <a:prstClr val="black"/>
                </a:solidFill>
              </a:rPr>
              <a:t>PowerPoint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2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dirty="0">
                <a:solidFill>
                  <a:prstClr val="black"/>
                </a:solidFill>
              </a:rPr>
              <a:t>© Showeet.com — бесплатные шаблоны </a:t>
            </a:r>
            <a:r>
              <a:rPr lang="ru-RU" sz="1200" dirty="0" err="1">
                <a:solidFill>
                  <a:prstClr val="black"/>
                </a:solidFill>
              </a:rPr>
              <a:t>PowerPoint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12.03.2019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Фигура 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34" name="Фигура 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12" name="Фигура 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 rtlCol="0"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27" name="Фигура 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Фигура 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4BBF12C1-6008-464E-A434-4F253BBD1B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1004D5EE-A5F6-47AB-8127-45F8768A2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238"/>
            <a:ext cx="12192000" cy="6793525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E5EAA-53FA-4411-85DC-CB828CA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431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12.03.2019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1" name="Фигура 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0" r:id="rId7"/>
    <p:sldLayoutId id="2147483672" r:id="rId8"/>
    <p:sldLayoutId id="2147483673" r:id="rId9"/>
    <p:sldLayoutId id="2147483653" r:id="rId10"/>
    <p:sldLayoutId id="2147483671" r:id="rId11"/>
    <p:sldLayoutId id="2147483654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Вид горы " title="Вид горы ">
            <a:extLst>
              <a:ext uri="{FF2B5EF4-FFF2-40B4-BE49-F238E27FC236}">
                <a16:creationId xmlns:a16="http://schemas.microsoft.com/office/drawing/2014/main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олилиния: фигура 12" descr="Горный пейзаж">
            <a:extLst>
              <a:ext uri="{FF2B5EF4-FFF2-40B4-BE49-F238E27FC236}">
                <a16:creationId xmlns:a16="http://schemas.microsoft.com/office/drawing/2014/main" id="{C6C7DB9E-AAE0-492D-9636-97F97F7754BC}"/>
              </a:ext>
            </a:extLst>
          </p:cNvPr>
          <p:cNvSpPr/>
          <p:nvPr/>
        </p:nvSpPr>
        <p:spPr>
          <a:xfrm>
            <a:off x="-1018" y="681529"/>
            <a:ext cx="12192000" cy="545008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blackGray">
          <a:xfrm>
            <a:off x="2614411" y="2597374"/>
            <a:ext cx="5821251" cy="1853113"/>
          </a:xfrm>
        </p:spPr>
        <p:txBody>
          <a:bodyPr rtlCol="0"/>
          <a:lstStyle/>
          <a:p>
            <a:pPr rtl="0"/>
            <a:r>
              <a:rPr lang="ru-RU" sz="9600" dirty="0" smtClean="0"/>
              <a:t>БОБСЛЕЙ</a:t>
            </a:r>
            <a:endParaRPr lang="ru-RU" sz="9600" dirty="0"/>
          </a:p>
        </p:txBody>
      </p:sp>
      <p:cxnSp>
        <p:nvCxnSpPr>
          <p:cNvPr id="14" name="Прямая соединительная линия 13" descr="Разделительная линия">
            <a:extLst>
              <a:ext uri="{FF2B5EF4-FFF2-40B4-BE49-F238E27FC236}">
                <a16:creationId xmlns:a16="http://schemas.microsoft.com/office/drawing/2014/main" id="{3FEF4EBC-B646-41B8-852F-28E73136DE22}"/>
              </a:ext>
            </a:extLst>
          </p:cNvPr>
          <p:cNvCxnSpPr>
            <a:cxnSpLocks/>
          </p:cNvCxnSpPr>
          <p:nvPr/>
        </p:nvCxnSpPr>
        <p:spPr>
          <a:xfrm>
            <a:off x="6644481" y="4498257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0F1EA83-36D1-42E1-BECF-55759DD79F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817476" y="4546028"/>
            <a:ext cx="3361385" cy="618400"/>
          </a:xfrm>
        </p:spPr>
        <p:txBody>
          <a:bodyPr rtlCol="0"/>
          <a:lstStyle/>
          <a:p>
            <a:pPr rtl="0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Группа 10 - А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42468" cy="6857999"/>
          </a:xfrm>
        </p:spPr>
      </p:pic>
      <p:sp>
        <p:nvSpPr>
          <p:cNvPr id="2" name="Прямоугольник 1"/>
          <p:cNvSpPr/>
          <p:nvPr/>
        </p:nvSpPr>
        <p:spPr>
          <a:xfrm>
            <a:off x="6717320" y="1238635"/>
            <a:ext cx="4630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Бобслей -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63A1E-6847-5740-83FF-8196E22DB5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" y="0"/>
            <a:ext cx="6420524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22" y="437881"/>
            <a:ext cx="4852837" cy="3072650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39" y="1326524"/>
            <a:ext cx="3932237" cy="730876"/>
          </a:xfrm>
        </p:spPr>
        <p:txBody>
          <a:bodyPr rtlCol="0"/>
          <a:lstStyle/>
          <a:p>
            <a:r>
              <a:rPr lang="ru-RU" spc="-10" dirty="0"/>
              <a:t>Правила бобслея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Спортсмен </a:t>
            </a:r>
            <a:r>
              <a:rPr lang="ru-RU" sz="2400" b="1" dirty="0">
                <a:latin typeface="+mn-lt"/>
              </a:rPr>
              <a:t>обязан финишировать вместе с санями, в противном случае он дисквалифицируется. Однако разрешается остановиться на трассе, снова сесть на сани и продолжить спуск.</a:t>
            </a:r>
          </a:p>
        </p:txBody>
      </p:sp>
      <p:sp>
        <p:nvSpPr>
          <p:cNvPr id="16" name="Номер слайда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62FAC5-0BC5-3A42-B5EC-06C23DD29F93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695459"/>
            <a:ext cx="6877317" cy="6026016"/>
          </a:xfrm>
        </p:spPr>
      </p:pic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2FD8D-4CC8-2243-A18C-29E6CDCD4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-12246" r="-218" b="-4952"/>
          <a:stretch/>
        </p:blipFill>
        <p:spPr>
          <a:xfrm>
            <a:off x="128789" y="489397"/>
            <a:ext cx="5954333" cy="54864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51123" y="68179"/>
            <a:ext cx="3932237" cy="198922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pc="-10" dirty="0" smtClean="0"/>
              <a:t/>
            </a:r>
            <a:br>
              <a:rPr lang="ru-RU" spc="-10" dirty="0" smtClean="0"/>
            </a:br>
            <a:r>
              <a:rPr lang="ru-RU" sz="3100" spc="-10" dirty="0" smtClean="0"/>
              <a:t>Победители олимпиады 2014 Александр </a:t>
            </a:r>
            <a:r>
              <a:rPr lang="ru-RU" sz="3100" spc="-10" dirty="0"/>
              <a:t>Зубков </a:t>
            </a:r>
            <a:r>
              <a:rPr lang="ru-RU" sz="3100" spc="-10" dirty="0" smtClean="0"/>
              <a:t>Алексей </a:t>
            </a:r>
            <a:r>
              <a:rPr lang="ru-RU" sz="3100" spc="-10" dirty="0"/>
              <a:t>Воевода (двойка)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651122" y="2376561"/>
            <a:ext cx="3932237" cy="3831055"/>
          </a:xfrm>
        </p:spPr>
        <p:txBody>
          <a:bodyPr rtlCol="0">
            <a:normAutofit fontScale="92500"/>
          </a:bodyPr>
          <a:lstStyle/>
          <a:p>
            <a:pPr algn="l"/>
            <a:r>
              <a:rPr lang="ru-RU" sz="2400" b="1" dirty="0" smtClean="0"/>
              <a:t>Российский </a:t>
            </a:r>
            <a:r>
              <a:rPr lang="ru-RU" sz="2400" b="1" dirty="0"/>
              <a:t>экипаж в составе Александра Зубкова и Алексея Воеводы выиграл состязания двоек. Второе место заняла команда Швейцарии, бронза – у США. Еще одна российская команда – Александр Касьянов и Максим Белугин – стала четвертой, отстав от третьего места на 0,03 секунды.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322" y="605307"/>
            <a:ext cx="4630127" cy="3130691"/>
          </a:xfrm>
        </p:spPr>
        <p:txBody>
          <a:bodyPr rtlCol="0"/>
          <a:lstStyle/>
          <a:p>
            <a:pPr algn="ctr"/>
            <a:r>
              <a:rPr lang="ru-RU" sz="2800" dirty="0"/>
              <a:t>Победители </a:t>
            </a:r>
            <a:r>
              <a:rPr lang="ru-RU" sz="2800" dirty="0" smtClean="0"/>
              <a:t>олимпиады </a:t>
            </a:r>
            <a:r>
              <a:rPr lang="ru-RU" sz="2800" dirty="0"/>
              <a:t>2014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Александр </a:t>
            </a:r>
            <a:r>
              <a:rPr lang="ru-RU" sz="2800" dirty="0"/>
              <a:t>Зубков,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Алексей </a:t>
            </a:r>
            <a:r>
              <a:rPr lang="ru-RU" sz="2800" dirty="0" err="1"/>
              <a:t>Негодайло</a:t>
            </a:r>
            <a:r>
              <a:rPr lang="ru-RU" sz="2800" dirty="0"/>
              <a:t>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Дмитрий </a:t>
            </a:r>
            <a:r>
              <a:rPr lang="ru-RU" sz="2800" dirty="0" err="1"/>
              <a:t>Труненков</a:t>
            </a:r>
            <a:r>
              <a:rPr lang="ru-RU" sz="2800" dirty="0"/>
              <a:t>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Алексей </a:t>
            </a:r>
            <a:r>
              <a:rPr lang="ru-RU" sz="2800" dirty="0"/>
              <a:t>Воевода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четверка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32705ABF-D7BE-4A38-AC01-695024BC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2238569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3100" b="1" dirty="0">
                <a:latin typeface="+mn-lt"/>
              </a:rPr>
              <a:t>Экипаж Александра Зубкова в составе Алексея </a:t>
            </a:r>
            <a:r>
              <a:rPr lang="ru-RU" sz="3100" b="1" dirty="0" err="1">
                <a:latin typeface="+mn-lt"/>
              </a:rPr>
              <a:t>Негодайло</a:t>
            </a:r>
            <a:r>
              <a:rPr lang="ru-RU" sz="3100" b="1" dirty="0">
                <a:latin typeface="+mn-lt"/>
              </a:rPr>
              <a:t>, Дмитрия </a:t>
            </a:r>
            <a:r>
              <a:rPr lang="ru-RU" sz="3100" b="1" dirty="0" err="1">
                <a:latin typeface="+mn-lt"/>
              </a:rPr>
              <a:t>Труненкова</a:t>
            </a:r>
            <a:r>
              <a:rPr lang="ru-RU" sz="3100" b="1" dirty="0">
                <a:latin typeface="+mn-lt"/>
              </a:rPr>
              <a:t> и Алексея Воеводы выиграл золотые медали Олимпиады в Сочи в соревновании четверок.</a:t>
            </a:r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A17DD-4B99-CE41-998F-A36C00269F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5"/>
          <a:stretch/>
        </p:blipFill>
        <p:spPr>
          <a:xfrm>
            <a:off x="0" y="0"/>
            <a:ext cx="6439437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048000" y="17208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жчина, спускающийся со склона на лыжах">
            <a:extLst>
              <a:ext uri="{FF2B5EF4-FFF2-40B4-BE49-F238E27FC236}">
                <a16:creationId xmlns:a16="http://schemas.microsoft.com/office/drawing/2014/main" id="{D8A24D66-1393-5A4A-A837-99DB7C786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37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880_TF33670525" id="{01162813-BE9D-4973-AF4E-610F568DB4E2}" vid="{A659E0DD-11BB-4CF4-A855-297AF7DC7F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зимним оформлением</Template>
  <TotalTime>0</TotalTime>
  <Words>170</Words>
  <Application>Microsoft Office PowerPoint</Application>
  <PresentationFormat>Широкоэкранный</PresentationFormat>
  <Paragraphs>25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Bebas</vt:lpstr>
      <vt:lpstr>Calibri</vt:lpstr>
      <vt:lpstr>Calibri Light</vt:lpstr>
      <vt:lpstr>Gill Sans</vt:lpstr>
      <vt:lpstr>Тема Office</vt:lpstr>
      <vt:lpstr>БОБСЛЕЙ</vt:lpstr>
      <vt:lpstr>Презентация PowerPoint</vt:lpstr>
      <vt:lpstr>Презентация PowerPoint</vt:lpstr>
      <vt:lpstr>Правила бобслея </vt:lpstr>
      <vt:lpstr> Победители олимпиады 2014 Александр Зубков Алексей Воевода (двойка)</vt:lpstr>
      <vt:lpstr>Победители олимпиады 2014  Александр Зубков,  Алексей Негодайло,  Дмитрий Труненков,  Алексей Воевода  (четверка)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2020-02-03T18:59:33Z</dcterms:created>
  <dcterms:modified xsi:type="dcterms:W3CDTF">2020-02-03T20:26:57Z</dcterms:modified>
</cp:coreProperties>
</file>