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0B458-10E6-4267-B1AD-8E72832A105E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D8E03-4176-4F37-A114-054C76095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5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8E03-4176-4F37-A114-054C7609575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69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8E03-4176-4F37-A114-054C7609575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786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8E03-4176-4F37-A114-054C7609575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39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67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0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2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40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60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26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0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86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2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6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28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2A97F-04B5-4FC5-9098-E7A83E01B98A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99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laginpark.org/" TargetMode="External"/><Relationship Id="rId2" Type="http://schemas.openxmlformats.org/officeDocument/2006/relationships/hyperlink" Target="https://www.kidsreview.ru/spb/events/shumi-maslenica-2020-prazdnik-dlya-vsey-semi-v-cpkio-im-kirova-spb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naneve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emmeni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dsreview.ru/spb/events/mamin-weekend-prazdnichnaya-programma-dlya-detey-i-roditeley-v-kidburge-spb" TargetMode="External"/><Relationship Id="rId2" Type="http://schemas.openxmlformats.org/officeDocument/2006/relationships/hyperlink" Target="https://www.kidsreview.ru/spb/events/shumi-maslenica-2020-prazdnik-dlya-vsey-semi-v-cpkio-im-kirova-spb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otsad-spb.com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labirint-um.ru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vk.com/club3550062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vk.com/topic-169988540_41056893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atrsvetlitsa.ru/afisha/muzykalnyy-dilizhans-estradnyy-spektak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-grimm.ru/kopiya-kvest-tajny-egipta-dzhunio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178588"/>
            <a:ext cx="9005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марта (воскресенье)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Шуми, Масленица!" в ЦПКиО им. Кирова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87103" y="4601185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3"/>
              </a:rPr>
              <a:t>https://elaginpark.org/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&quot;Шуми, Масленица!&quot; в ЦПКиО им. Киров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1871663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1443" y="1871663"/>
            <a:ext cx="58471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марта 2020 в ЦПКиО им. С.М. Кирова пройдет праздник для всей семьи "Шуми, Масленица!". Гостей концертные и игровые площадки, хороводы,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и конкурсы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призами и подарками, ярмарка, блины, мастер-классы, шоу "Секрет стеклодува" и многое другое.</a:t>
            </a:r>
          </a:p>
        </p:txBody>
      </p:sp>
    </p:spTree>
    <p:extLst>
      <p:ext uri="{BB962C8B-B14F-4D97-AF65-F5344CB8AC3E}">
        <p14:creationId xmlns:p14="http://schemas.microsoft.com/office/powerpoint/2010/main" val="8353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марта (воскресенье)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""Цветик-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спектакль для детей от 6 лет в театре "На Неве", СПб"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93931" y="3724206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3"/>
              </a:rPr>
              <a:t>https://tnaneve.ru/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https://www.kidsreview.ru/sites/default/files/styles/card_600_400/public/01/30/2020_-_0007/0239218937279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77" y="1690255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015253" y="213606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"Цветик-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- музыкальная фантазия в двух действиях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от 6 лет.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Продолжительность - 1 час 40 минут.</a:t>
            </a:r>
          </a:p>
        </p:txBody>
      </p:sp>
    </p:spTree>
    <p:extLst>
      <p:ext uri="{BB962C8B-B14F-4D97-AF65-F5344CB8AC3E}">
        <p14:creationId xmlns:p14="http://schemas.microsoft.com/office/powerpoint/2010/main" val="3462268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178588"/>
            <a:ext cx="9005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марта (суббота)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"Умка", спектакль для детей от 4 лет и их родителей в "Театре 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Деммени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87103" y="4601185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2"/>
              </a:rPr>
              <a:t>https://demmeni.ru/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1443" y="1651223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"Умка" - северная сказка в одном действии по мотивам рассказа Юрия Яковлева о дружбе белого медвежонка и якутского мальчика. Сценическое пространство оформлено в 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этническом стиле с элементами декора народов Крайнего Севера.</a:t>
            </a:r>
          </a:p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рассчитана на детей от 4 лет и их родителей. Продолжительность – 50 минут, без антракта.</a:t>
            </a:r>
            <a:endParaRPr lang="ru-RU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www.kidsreview.ru/sites/default/files/styles/card_600_400/public/10/21/2017_-_0231/vvp_0966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3" y="1701223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86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178588"/>
            <a:ext cx="9005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марта (воскресенье)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"</a:t>
            </a: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"Мамин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weekend"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87103" y="5044531"/>
            <a:ext cx="5344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https://www.kidsreview.ru/spb/events/mamin-weekend-prazdnichnaya-programma-dlya-detey-i-roditeley-v-kidburge-spb</a:t>
            </a:r>
            <a:endParaRPr lang="ru-RU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87103" y="1235724"/>
            <a:ext cx="570489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7 по 9 марта 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в "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КидБурге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в ТРК "Гранд Каньон" и ТРК "Питер Радуга" пройдет "Мамин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weekend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 В этот период мамы и бабушки смогут стать полноправными жителями города профессий наравне с детьми и посетить все игротеки "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КидБурга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 городе профессий в ТРК "Гранд Каньон"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8 марта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гостей ждет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"Уроки красоты", лотерея от кондитерской фабрики "Нева" и мастер-класс "Подарок для мамы" по изготовлению цветов из мармелада.</a:t>
            </a:r>
          </a:p>
        </p:txBody>
      </p:sp>
      <p:pic>
        <p:nvPicPr>
          <p:cNvPr id="3074" name="Picture 2" descr="https://www.kidsreview.ru/sites/default/files/styles/card_600_400/public/03/06/2020_-_0128/aba3138b4de08d7a5bcd353f623ab85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7" y="1571626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728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178588"/>
            <a:ext cx="9005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марта (понедельник)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"Выставка тюльпанов в Ботаническом саду Петра Великого в СПб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0778" y="5888503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2"/>
              </a:rPr>
              <a:t>http://botsad-spb.com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www.kidsreview.ru/sites/default/files/styles/card_600_400/public/03/01/2020_-_0053/bf85z1b7hg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18" y="1705627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00763" y="1237506"/>
            <a:ext cx="595666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29 февраля по 9 марта 2020 Ботанический сад приглашает на традиционную весеннюю выставку тюльпанов. В выставочном павильоне "Зеленый домик" гости могут увидеть 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50 сортов тюльпанов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выгонку сирени, нарциссы, гиацинты, ландыши и цикламены.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Стены павильона украшает 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ботанической живописи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иллюстрации "Северная весна". Также в малом зале "Зеленого домика" можно посмотреть старинные акварели тюльпанов селекции Ботанического института.</a:t>
            </a:r>
            <a:b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Экспозиция работает с 10:00 до 17:00 (кассы до 16:30). С 7 по 9 марта выставка входит в программу фестиваля "Мечты о весне", который также включает посещение Субтропического оранжерейного маршрута в режиме прогулки и творческие мастер-классы для детей и взрослых.</a:t>
            </a:r>
          </a:p>
        </p:txBody>
      </p:sp>
    </p:spTree>
    <p:extLst>
      <p:ext uri="{BB962C8B-B14F-4D97-AF65-F5344CB8AC3E}">
        <p14:creationId xmlns:p14="http://schemas.microsoft.com/office/powerpoint/2010/main" val="4671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3892" y="86376"/>
            <a:ext cx="9005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марта (суббота)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""Наука для малышей", цикл занятий для детей 3-6 лет в музее "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ЛабиринтУм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СПб"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65803" y="4475089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2"/>
              </a:rPr>
              <a:t>www.labirint-um.ru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www.kidsreview.ru/sites/default/files/styles/card_600_400/public/12/21/2012_-_0856/nauka_dlya_malyshe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18" y="171450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096000" y="215611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"Наука для малышей" - цикл занятий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для детей 3-6 лет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которых дети познакомятся с географией, биологией, физикой, химией и астрономией. В цикл входят программы "Удивительное рядом, или Тайны знакомых предметов", "В лаборатории ученого". 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одного занятия - 45-60 минут.</a:t>
            </a:r>
          </a:p>
        </p:txBody>
      </p:sp>
    </p:spTree>
    <p:extLst>
      <p:ext uri="{BB962C8B-B14F-4D97-AF65-F5344CB8AC3E}">
        <p14:creationId xmlns:p14="http://schemas.microsoft.com/office/powerpoint/2010/main" val="128770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марта (воскресенье)</a:t>
            </a:r>
          </a:p>
          <a:p>
            <a:pPr algn="ctr"/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Плюк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Петтэфлета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спектакль для детей от 4 до 10 лет в кукольном театре "Сени", СПб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90913" y="4989135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2"/>
              </a:rPr>
              <a:t>https://vk.com/club35500620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https://www.kidsreview.ru/sites/default/files/styles/card_600_400/public/11/09/2018_-_1334/jilxosszqf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18" y="1729782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096000" y="1819036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Плюк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Петтэфлета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- спектакль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от 4 до 10 лет 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их родителей по книге Анни Шмидт. Мальчик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Плюк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поселяется в башенке высокого дома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Петтэфлет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мадам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Чистотюлина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соседка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Плюка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терпеть не может насекомых, птиц и детей.</a:t>
            </a:r>
          </a:p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Бронирование билетов возможно в группе театра VK.com или по телефону. Оплата наличными  перед началом спектакля у администратора театра "Сени". Необходима сменная обувь. Продолжительность: 40 минут.</a:t>
            </a:r>
          </a:p>
        </p:txBody>
      </p:sp>
    </p:spTree>
    <p:extLst>
      <p:ext uri="{BB962C8B-B14F-4D97-AF65-F5344CB8AC3E}">
        <p14:creationId xmlns:p14="http://schemas.microsoft.com/office/powerpoint/2010/main" val="65519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марта (суббота)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""Деревня", экскурсия в крестьянское хозяйство с мастер-классом по приготовлению сыра "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моцарелла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в посёлок 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Матокса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ЛО"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41" y="5567481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2"/>
              </a:rPr>
              <a:t>https://vk.com/topic-169988540_41056893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www.kidsreview.ru/sites/default/files/styles/card_600_400/public/02/22/2020_-_0122/xla5cld9ax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71" y="1884217"/>
            <a:ext cx="4943019" cy="329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47121" y="1689497"/>
            <a:ext cx="67132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марта 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2020 - "Деревня", экскурсия в крестьянское хозяйство с мастер-классом по приготовлению сыра "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моцарелла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в посёлке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Матокса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Карельском перешейке. </a:t>
            </a:r>
          </a:p>
          <a:p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 10:30 утра от метро "Московская", возвращение - около в 16.30.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программе: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экскурсия по ферме + мастер-класс по дойке козы,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мастер-класс по кормлению телят из бутылочки,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фотосессия с ягнятами и другими обитателями фермы,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мастер-класс по приготовлению сыра "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моцарелла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чаепитие с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кексиками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местной выпечки.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местном магазине участники экскурсии смогут 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купить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разные вкусности и понравившиеся сыры: Камамбер, пикантный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-Мор де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Турен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изысканный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Валансе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Шевр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Моцарелла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оригинальный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Фисьель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многие другие молодые или, напротив, выдержанные сыры, также всегда в продаже свежее молоко, сливки, творог, сметана, кефир, масло, пельмени собственного приготовления, домашние сырники, варенье.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Продолжительность: 1 день. Предварительная 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обязательна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7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марта (воскресенье)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""Музыкальный дилижанс", эстрадное представление в стиле диско для детей 3-10 лет в "Чаплин Холле" на Петроградской, СПб"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4077" y="5764989"/>
            <a:ext cx="5344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3"/>
              </a:rPr>
              <a:t>https://teatrsvetlitsa.ru/afisha/muzykalnyy-dilizhans-estradnyy-spektakl/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81508" y="1517673"/>
            <a:ext cx="583038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2020 в "Чаплин Холле" на Петроградской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3-10 лет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приглашают на "Музыкальный дилижанс" - эстрадное представление в стиле диско.</a:t>
            </a:r>
          </a:p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Гостей ждёт детское шоу в театре-кабаре: интерактивный городок аттракционов до начала спектакля,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музыкальное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представление на сцене и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дискотека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"Всё, как у взрослых" в конце программы.</a:t>
            </a:r>
          </a:p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Рассадка в партере, все дети в первых рядах, а для родителей - задние места или места за столиками. Работает гардероб, кафе.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Билеты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театральных кассах города и на сайте организатора.</a:t>
            </a:r>
            <a:b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Продолжительность: 2 часа. </a:t>
            </a:r>
            <a:endParaRPr lang="ru-RU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www.kidsreview.ru/sites/default/files/styles/card_600_400/public/02/14/2020_-_1959/dsc_668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77" y="1747112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10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марта (суббота)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«Тайны Египта - 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Джуниор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археологический </a:t>
            </a:r>
            <a:r>
              <a:rPr 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-спектакль для групп малышей 4-6 лет в "Братьях Гримм", СПб"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9237" y="5889680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на сайте организаторов: </a:t>
            </a:r>
            <a:r>
              <a:rPr lang="en-US" dirty="0">
                <a:hlinkClick r:id="rId3" tooltip="Перейти на сайт"/>
              </a:rPr>
              <a:t>https://b-grimm.ru/kopiya-kvest-tajny-egipta-dzhunior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https://www.kidsreview.ru/sites/default/files/styles/card_600_400/public/03/16/2020_-_2108/b-grimm-tayny-egipta-dzhunior-128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77" y="1954989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096000" y="2013329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"Тайны Египта -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Джуниор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-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археологический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-спектакль для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малышей 4-6 лет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"Братьях Гримм". Группу участников (до 10 человек) ждёт познавательное и увлекательное путешествие с разгадками тайн.</a:t>
            </a:r>
          </a:p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раннем бронировании, бронировании утренних праздников в будний день –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скидки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 все пространства "Братьев Гримм" можно прийти на бесплатную экскурсию.</a:t>
            </a:r>
            <a:b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программы: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2–2,5 часа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1–1,5 часа и дискотека 30 минут). Предварительная 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обязательна.</a:t>
            </a:r>
            <a:endParaRPr lang="ru-RU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8767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439</Words>
  <Application>Microsoft Office PowerPoint</Application>
  <PresentationFormat>Широкоэкранный</PresentationFormat>
  <Paragraphs>52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 Windows</cp:lastModifiedBy>
  <cp:revision>125</cp:revision>
  <dcterms:created xsi:type="dcterms:W3CDTF">2019-09-12T10:44:51Z</dcterms:created>
  <dcterms:modified xsi:type="dcterms:W3CDTF">2020-05-28T06:14:03Z</dcterms:modified>
</cp:coreProperties>
</file>